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1b6a40b4697c4a76" Type="http://schemas.microsoft.com/office/2006/relationships/ui/extensibility" Target="customUI/customUI.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6"/>
  </p:notesMasterIdLst>
  <p:handoutMasterIdLst>
    <p:handoutMasterId r:id="rId47"/>
  </p:handoutMasterIdLst>
  <p:sldIdLst>
    <p:sldId id="376" r:id="rId5"/>
    <p:sldId id="323" r:id="rId6"/>
    <p:sldId id="377" r:id="rId7"/>
    <p:sldId id="279" r:id="rId8"/>
    <p:sldId id="360" r:id="rId9"/>
    <p:sldId id="325" r:id="rId10"/>
    <p:sldId id="326" r:id="rId11"/>
    <p:sldId id="324" r:id="rId12"/>
    <p:sldId id="328" r:id="rId13"/>
    <p:sldId id="378" r:id="rId14"/>
    <p:sldId id="379" r:id="rId15"/>
    <p:sldId id="361" r:id="rId16"/>
    <p:sldId id="332" r:id="rId17"/>
    <p:sldId id="362" r:id="rId18"/>
    <p:sldId id="333" r:id="rId19"/>
    <p:sldId id="334" r:id="rId20"/>
    <p:sldId id="335" r:id="rId21"/>
    <p:sldId id="363" r:id="rId22"/>
    <p:sldId id="337" r:id="rId23"/>
    <p:sldId id="336" r:id="rId24"/>
    <p:sldId id="338" r:id="rId25"/>
    <p:sldId id="339" r:id="rId26"/>
    <p:sldId id="340" r:id="rId27"/>
    <p:sldId id="364" r:id="rId28"/>
    <p:sldId id="365" r:id="rId29"/>
    <p:sldId id="367" r:id="rId30"/>
    <p:sldId id="366" r:id="rId31"/>
    <p:sldId id="369" r:id="rId32"/>
    <p:sldId id="346" r:id="rId33"/>
    <p:sldId id="347" r:id="rId34"/>
    <p:sldId id="370" r:id="rId35"/>
    <p:sldId id="352" r:id="rId36"/>
    <p:sldId id="371" r:id="rId37"/>
    <p:sldId id="372" r:id="rId38"/>
    <p:sldId id="349" r:id="rId39"/>
    <p:sldId id="351" r:id="rId40"/>
    <p:sldId id="354" r:id="rId41"/>
    <p:sldId id="342" r:id="rId42"/>
    <p:sldId id="353" r:id="rId43"/>
    <p:sldId id="355" r:id="rId44"/>
    <p:sldId id="322" r:id="rId45"/>
  </p:sldIdLst>
  <p:sldSz cx="24384000" cy="13716000"/>
  <p:notesSz cx="7099300" cy="10234613"/>
  <p:defaultTextStyle>
    <a:defPPr>
      <a:defRPr lang="en-US"/>
    </a:defPPr>
    <a:lvl1pPr marL="0" algn="l" defTabSz="2437790" rtl="0" eaLnBrk="1" latinLnBrk="0" hangingPunct="1">
      <a:defRPr sz="4799" kern="1200">
        <a:solidFill>
          <a:schemeClr val="tx1"/>
        </a:solidFill>
        <a:latin typeface="+mn-lt"/>
        <a:ea typeface="+mn-ea"/>
        <a:cs typeface="+mn-cs"/>
      </a:defRPr>
    </a:lvl1pPr>
    <a:lvl2pPr marL="1218895" algn="l" defTabSz="2437790" rtl="0" eaLnBrk="1" latinLnBrk="0" hangingPunct="1">
      <a:defRPr sz="4799" kern="1200">
        <a:solidFill>
          <a:schemeClr val="tx1"/>
        </a:solidFill>
        <a:latin typeface="+mn-lt"/>
        <a:ea typeface="+mn-ea"/>
        <a:cs typeface="+mn-cs"/>
      </a:defRPr>
    </a:lvl2pPr>
    <a:lvl3pPr marL="2437790" algn="l" defTabSz="2437790" rtl="0" eaLnBrk="1" latinLnBrk="0" hangingPunct="1">
      <a:defRPr sz="4799" kern="1200">
        <a:solidFill>
          <a:schemeClr val="tx1"/>
        </a:solidFill>
        <a:latin typeface="+mn-lt"/>
        <a:ea typeface="+mn-ea"/>
        <a:cs typeface="+mn-cs"/>
      </a:defRPr>
    </a:lvl3pPr>
    <a:lvl4pPr marL="3656686" algn="l" defTabSz="2437790" rtl="0" eaLnBrk="1" latinLnBrk="0" hangingPunct="1">
      <a:defRPr sz="4799" kern="1200">
        <a:solidFill>
          <a:schemeClr val="tx1"/>
        </a:solidFill>
        <a:latin typeface="+mn-lt"/>
        <a:ea typeface="+mn-ea"/>
        <a:cs typeface="+mn-cs"/>
      </a:defRPr>
    </a:lvl4pPr>
    <a:lvl5pPr marL="4875581" algn="l" defTabSz="2437790" rtl="0" eaLnBrk="1" latinLnBrk="0" hangingPunct="1">
      <a:defRPr sz="4799" kern="1200">
        <a:solidFill>
          <a:schemeClr val="tx1"/>
        </a:solidFill>
        <a:latin typeface="+mn-lt"/>
        <a:ea typeface="+mn-ea"/>
        <a:cs typeface="+mn-cs"/>
      </a:defRPr>
    </a:lvl5pPr>
    <a:lvl6pPr marL="6094476" algn="l" defTabSz="2437790" rtl="0" eaLnBrk="1" latinLnBrk="0" hangingPunct="1">
      <a:defRPr sz="4799" kern="1200">
        <a:solidFill>
          <a:schemeClr val="tx1"/>
        </a:solidFill>
        <a:latin typeface="+mn-lt"/>
        <a:ea typeface="+mn-ea"/>
        <a:cs typeface="+mn-cs"/>
      </a:defRPr>
    </a:lvl6pPr>
    <a:lvl7pPr marL="7313371" algn="l" defTabSz="2437790" rtl="0" eaLnBrk="1" latinLnBrk="0" hangingPunct="1">
      <a:defRPr sz="4799" kern="1200">
        <a:solidFill>
          <a:schemeClr val="tx1"/>
        </a:solidFill>
        <a:latin typeface="+mn-lt"/>
        <a:ea typeface="+mn-ea"/>
        <a:cs typeface="+mn-cs"/>
      </a:defRPr>
    </a:lvl7pPr>
    <a:lvl8pPr marL="8532266" algn="l" defTabSz="2437790" rtl="0" eaLnBrk="1" latinLnBrk="0" hangingPunct="1">
      <a:defRPr sz="4799" kern="1200">
        <a:solidFill>
          <a:schemeClr val="tx1"/>
        </a:solidFill>
        <a:latin typeface="+mn-lt"/>
        <a:ea typeface="+mn-ea"/>
        <a:cs typeface="+mn-cs"/>
      </a:defRPr>
    </a:lvl8pPr>
    <a:lvl9pPr marL="9751162" algn="l" defTabSz="2437790" rtl="0" eaLnBrk="1" latinLnBrk="0" hangingPunct="1">
      <a:defRPr sz="4799" kern="1200">
        <a:solidFill>
          <a:schemeClr val="tx1"/>
        </a:solidFill>
        <a:latin typeface="+mn-lt"/>
        <a:ea typeface="+mn-ea"/>
        <a:cs typeface="+mn-cs"/>
      </a:defRPr>
    </a:lvl9pPr>
  </p:defaultTextStyle>
  <p:extLst>
    <p:ext uri="{521415D9-36F7-43E2-AB2F-B90AF26B5E84}">
      <p14:sectionLst xmlns:p14="http://schemas.microsoft.com/office/powerpoint/2010/main">
        <p14:section name="Template Instructions" id="{D97762E0-F512-4654-A68D-122F12046569}">
          <p14:sldIdLst/>
        </p14:section>
        <p14:section name="Right click for options" id="{5C661DC1-D038-4612-9AFE-4506515A23D4}">
          <p14:sldIdLst>
            <p14:sldId id="376"/>
            <p14:sldId id="323"/>
            <p14:sldId id="377"/>
            <p14:sldId id="279"/>
            <p14:sldId id="360"/>
            <p14:sldId id="325"/>
            <p14:sldId id="326"/>
            <p14:sldId id="324"/>
            <p14:sldId id="328"/>
            <p14:sldId id="378"/>
            <p14:sldId id="379"/>
            <p14:sldId id="361"/>
            <p14:sldId id="332"/>
            <p14:sldId id="362"/>
            <p14:sldId id="333"/>
            <p14:sldId id="334"/>
            <p14:sldId id="335"/>
            <p14:sldId id="363"/>
            <p14:sldId id="337"/>
            <p14:sldId id="336"/>
            <p14:sldId id="338"/>
            <p14:sldId id="339"/>
            <p14:sldId id="340"/>
            <p14:sldId id="364"/>
            <p14:sldId id="365"/>
            <p14:sldId id="367"/>
            <p14:sldId id="366"/>
            <p14:sldId id="369"/>
            <p14:sldId id="346"/>
            <p14:sldId id="347"/>
            <p14:sldId id="370"/>
            <p14:sldId id="352"/>
            <p14:sldId id="371"/>
            <p14:sldId id="372"/>
            <p14:sldId id="349"/>
            <p14:sldId id="351"/>
            <p14:sldId id="354"/>
            <p14:sldId id="342"/>
            <p14:sldId id="353"/>
            <p14:sldId id="355"/>
            <p14:sldId id="322"/>
          </p14:sldIdLst>
        </p14:section>
      </p14:sectionLst>
    </p:ext>
    <p:ext uri="{EFAFB233-063F-42B5-8137-9DF3F51BA10A}">
      <p15:sldGuideLst xmlns:p15="http://schemas.microsoft.com/office/powerpoint/2012/main">
        <p15:guide id="1" orient="horz" pos="1202" userDrawn="1">
          <p15:clr>
            <a:srgbClr val="A4A3A4"/>
          </p15:clr>
        </p15:guide>
        <p15:guide id="2" orient="horz" pos="8096" userDrawn="1">
          <p15:clr>
            <a:srgbClr val="A4A3A4"/>
          </p15:clr>
        </p15:guide>
        <p15:guide id="3" orient="horz" pos="2018" userDrawn="1">
          <p15:clr>
            <a:srgbClr val="A4A3A4"/>
          </p15:clr>
        </p15:guide>
        <p15:guide id="4" orient="horz" pos="7496" userDrawn="1">
          <p15:clr>
            <a:srgbClr val="A4A3A4"/>
          </p15:clr>
        </p15:guide>
        <p15:guide id="5" pos="14987" userDrawn="1">
          <p15:clr>
            <a:srgbClr val="A4A3A4"/>
          </p15:clr>
        </p15:guide>
        <p15:guide id="6" pos="12896" userDrawn="1">
          <p15:clr>
            <a:srgbClr val="A4A3A4"/>
          </p15:clr>
        </p15:guide>
        <p15:guide id="7" pos="371" userDrawn="1">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6"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hay" initials="" lastIdx="0" clrIdx="0"/>
  <p:cmAuthor id="1" name="Shay" initials="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622B"/>
    <a:srgbClr val="8F999E"/>
    <a:srgbClr val="1E497D"/>
    <a:srgbClr val="FFFFFF"/>
    <a:srgbClr val="000000"/>
    <a:srgbClr val="DDDDDD"/>
    <a:srgbClr val="004C6E"/>
    <a:srgbClr val="DDF4FF"/>
    <a:srgbClr val="00659B"/>
    <a:srgbClr val="A212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0867" autoAdjust="0"/>
    <p:restoredTop sz="96357" autoAdjust="0"/>
  </p:normalViewPr>
  <p:slideViewPr>
    <p:cSldViewPr snapToObjects="1">
      <p:cViewPr varScale="1">
        <p:scale>
          <a:sx n="33" d="100"/>
          <a:sy n="33" d="100"/>
        </p:scale>
        <p:origin x="92" y="120"/>
      </p:cViewPr>
      <p:guideLst>
        <p:guide orient="horz" pos="1202"/>
        <p:guide orient="horz" pos="8096"/>
        <p:guide orient="horz" pos="2018"/>
        <p:guide orient="horz" pos="7496"/>
        <p:guide pos="14987"/>
        <p:guide pos="12896"/>
        <p:guide pos="371"/>
      </p:guideLst>
    </p:cSldViewPr>
  </p:slideViewPr>
  <p:notesTextViewPr>
    <p:cViewPr>
      <p:scale>
        <a:sx n="1" d="1"/>
        <a:sy n="1" d="1"/>
      </p:scale>
      <p:origin x="0" y="0"/>
    </p:cViewPr>
  </p:notesTextViewPr>
  <p:sorterViewPr>
    <p:cViewPr>
      <p:scale>
        <a:sx n="47" d="100"/>
        <a:sy n="47" d="100"/>
      </p:scale>
      <p:origin x="0" y="-18648"/>
    </p:cViewPr>
  </p:sorterViewPr>
  <p:notesViewPr>
    <p:cSldViewPr snapToObjects="1" showGuides="1">
      <p:cViewPr varScale="1">
        <p:scale>
          <a:sx n="85" d="100"/>
          <a:sy n="85" d="100"/>
        </p:scale>
        <p:origin x="-3834" y="-96"/>
      </p:cViewPr>
      <p:guideLst>
        <p:guide orient="horz" pos="3224"/>
        <p:guide pos="22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34300E-90F5-4C68-9235-E72C5CCEF5DE}" type="doc">
      <dgm:prSet loTypeId="urn:microsoft.com/office/officeart/2005/8/layout/hierarchy1" loCatId="hierarchy" qsTypeId="urn:microsoft.com/office/officeart/2005/8/quickstyle/simple1" qsCatId="simple" csTypeId="urn:microsoft.com/office/officeart/2005/8/colors/colorful5" csCatId="colorful" phldr="1"/>
      <dgm:spPr/>
      <dgm:t>
        <a:bodyPr/>
        <a:lstStyle/>
        <a:p>
          <a:endParaRPr lang="en-US"/>
        </a:p>
      </dgm:t>
    </dgm:pt>
    <dgm:pt modelId="{3EF29079-2484-4336-9D8A-89897A1BD44C}">
      <dgm:prSet phldrT="[Text]" custT="1"/>
      <dgm:spPr/>
      <dgm:t>
        <a:bodyPr/>
        <a:lstStyle/>
        <a:p>
          <a:r>
            <a:rPr lang="en-US" sz="4400" dirty="0" smtClean="0"/>
            <a:t>Audit Procedures</a:t>
          </a:r>
          <a:endParaRPr lang="en-US" sz="4400" dirty="0"/>
        </a:p>
      </dgm:t>
    </dgm:pt>
    <dgm:pt modelId="{412426E3-E9DC-42FB-87FD-700551C86641}" type="parTrans" cxnId="{3F0FD2DD-BEB1-4423-93B5-F1984EB094AD}">
      <dgm:prSet/>
      <dgm:spPr/>
      <dgm:t>
        <a:bodyPr/>
        <a:lstStyle/>
        <a:p>
          <a:endParaRPr lang="en-US"/>
        </a:p>
      </dgm:t>
    </dgm:pt>
    <dgm:pt modelId="{7F12F316-2A92-4F4A-9909-A4C918CC8135}" type="sibTrans" cxnId="{3F0FD2DD-BEB1-4423-93B5-F1984EB094AD}">
      <dgm:prSet/>
      <dgm:spPr/>
      <dgm:t>
        <a:bodyPr/>
        <a:lstStyle/>
        <a:p>
          <a:endParaRPr lang="en-US"/>
        </a:p>
      </dgm:t>
    </dgm:pt>
    <dgm:pt modelId="{584EB149-0508-4EB5-9130-C34927FC7710}">
      <dgm:prSet phldrT="[Text]" custT="1"/>
      <dgm:spPr/>
      <dgm:t>
        <a:bodyPr/>
        <a:lstStyle/>
        <a:p>
          <a:r>
            <a:rPr lang="en-US" sz="4000" dirty="0" smtClean="0"/>
            <a:t>Substantive Procedures</a:t>
          </a:r>
          <a:endParaRPr lang="en-US" sz="4000" dirty="0"/>
        </a:p>
      </dgm:t>
    </dgm:pt>
    <dgm:pt modelId="{0D1CD79B-5582-479C-B44B-32A255772204}" type="parTrans" cxnId="{15799D45-9A8C-4CF2-A96C-4D64D7977757}">
      <dgm:prSet/>
      <dgm:spPr/>
      <dgm:t>
        <a:bodyPr/>
        <a:lstStyle/>
        <a:p>
          <a:endParaRPr lang="en-US"/>
        </a:p>
      </dgm:t>
    </dgm:pt>
    <dgm:pt modelId="{C98AB3AA-6898-417C-A218-DE9D5980FDCF}" type="sibTrans" cxnId="{15799D45-9A8C-4CF2-A96C-4D64D7977757}">
      <dgm:prSet/>
      <dgm:spPr/>
      <dgm:t>
        <a:bodyPr/>
        <a:lstStyle/>
        <a:p>
          <a:endParaRPr lang="en-US"/>
        </a:p>
      </dgm:t>
    </dgm:pt>
    <dgm:pt modelId="{59D47239-B0F2-42D4-92FC-2563B0DB2BF0}">
      <dgm:prSet phldrT="[Text]" custT="1"/>
      <dgm:spPr/>
      <dgm:t>
        <a:bodyPr/>
        <a:lstStyle/>
        <a:p>
          <a:r>
            <a:rPr lang="en-US" sz="4000" dirty="0" smtClean="0"/>
            <a:t>Test of Details</a:t>
          </a:r>
          <a:endParaRPr lang="en-US" sz="4000" dirty="0"/>
        </a:p>
      </dgm:t>
    </dgm:pt>
    <dgm:pt modelId="{AE80650D-6063-4094-8160-DE9E9A99AAA9}" type="parTrans" cxnId="{151E04B7-6818-46B6-9862-B8881504E232}">
      <dgm:prSet/>
      <dgm:spPr/>
      <dgm:t>
        <a:bodyPr/>
        <a:lstStyle/>
        <a:p>
          <a:endParaRPr lang="en-US"/>
        </a:p>
      </dgm:t>
    </dgm:pt>
    <dgm:pt modelId="{40D65164-DF53-4475-9677-E23A65005AC6}" type="sibTrans" cxnId="{151E04B7-6818-46B6-9862-B8881504E232}">
      <dgm:prSet/>
      <dgm:spPr/>
      <dgm:t>
        <a:bodyPr/>
        <a:lstStyle/>
        <a:p>
          <a:endParaRPr lang="en-US"/>
        </a:p>
      </dgm:t>
    </dgm:pt>
    <dgm:pt modelId="{8D869C52-0EDD-43B2-85DD-4A2D08C15086}">
      <dgm:prSet phldrT="[Text]" custT="1"/>
      <dgm:spPr/>
      <dgm:t>
        <a:bodyPr/>
        <a:lstStyle/>
        <a:p>
          <a:r>
            <a:rPr lang="en-US" sz="4000" dirty="0" smtClean="0"/>
            <a:t>Substantive Analytical Procedures</a:t>
          </a:r>
          <a:endParaRPr lang="en-US" sz="4000" dirty="0"/>
        </a:p>
      </dgm:t>
    </dgm:pt>
    <dgm:pt modelId="{546F5543-F5C0-4422-B3FD-20FF3F7F829C}" type="parTrans" cxnId="{29F14573-2AEF-4204-BB71-1056CCBB5A86}">
      <dgm:prSet/>
      <dgm:spPr/>
      <dgm:t>
        <a:bodyPr/>
        <a:lstStyle/>
        <a:p>
          <a:endParaRPr lang="en-US"/>
        </a:p>
      </dgm:t>
    </dgm:pt>
    <dgm:pt modelId="{404FAE5A-286C-4DE2-ADAF-DD1225733879}" type="sibTrans" cxnId="{29F14573-2AEF-4204-BB71-1056CCBB5A86}">
      <dgm:prSet/>
      <dgm:spPr/>
      <dgm:t>
        <a:bodyPr/>
        <a:lstStyle/>
        <a:p>
          <a:endParaRPr lang="en-US"/>
        </a:p>
      </dgm:t>
    </dgm:pt>
    <dgm:pt modelId="{55D4F719-047D-4F88-A97B-5F979D289B22}">
      <dgm:prSet phldrT="[Text]" custT="1"/>
      <dgm:spPr/>
      <dgm:t>
        <a:bodyPr/>
        <a:lstStyle/>
        <a:p>
          <a:r>
            <a:rPr lang="en-US" sz="4000" dirty="0" smtClean="0"/>
            <a:t>Test of Controls</a:t>
          </a:r>
          <a:endParaRPr lang="en-US" sz="4000" dirty="0"/>
        </a:p>
      </dgm:t>
    </dgm:pt>
    <dgm:pt modelId="{B458F5B4-79D2-4C4D-8766-0CFAADAB1853}" type="parTrans" cxnId="{D8F0339B-EC02-489C-9DAF-D8E1CD00C51E}">
      <dgm:prSet/>
      <dgm:spPr/>
      <dgm:t>
        <a:bodyPr/>
        <a:lstStyle/>
        <a:p>
          <a:endParaRPr lang="en-US"/>
        </a:p>
      </dgm:t>
    </dgm:pt>
    <dgm:pt modelId="{1F4C6998-B662-4E16-A730-3B861CA5F534}" type="sibTrans" cxnId="{D8F0339B-EC02-489C-9DAF-D8E1CD00C51E}">
      <dgm:prSet/>
      <dgm:spPr/>
      <dgm:t>
        <a:bodyPr/>
        <a:lstStyle/>
        <a:p>
          <a:endParaRPr lang="en-US"/>
        </a:p>
      </dgm:t>
    </dgm:pt>
    <dgm:pt modelId="{F9D37713-0AA5-451A-AD5C-8B7D0C82AF2C}">
      <dgm:prSet custT="1"/>
      <dgm:spPr/>
      <dgm:t>
        <a:bodyPr/>
        <a:lstStyle/>
        <a:p>
          <a:r>
            <a:rPr lang="en-US" sz="4000" dirty="0" smtClean="0"/>
            <a:t>Test Of Balances</a:t>
          </a:r>
          <a:endParaRPr lang="en-US" sz="4000" dirty="0"/>
        </a:p>
      </dgm:t>
    </dgm:pt>
    <dgm:pt modelId="{6752843A-1A14-49D3-B2D7-100234452E5E}" type="parTrans" cxnId="{FA4FA9A3-6515-4CA1-B2C9-344A58AB7A68}">
      <dgm:prSet/>
      <dgm:spPr/>
      <dgm:t>
        <a:bodyPr/>
        <a:lstStyle/>
        <a:p>
          <a:endParaRPr lang="en-US"/>
        </a:p>
      </dgm:t>
    </dgm:pt>
    <dgm:pt modelId="{CED65463-8D3C-4837-A22F-B1EC8ADA03AF}" type="sibTrans" cxnId="{FA4FA9A3-6515-4CA1-B2C9-344A58AB7A68}">
      <dgm:prSet/>
      <dgm:spPr/>
      <dgm:t>
        <a:bodyPr/>
        <a:lstStyle/>
        <a:p>
          <a:endParaRPr lang="en-US"/>
        </a:p>
      </dgm:t>
    </dgm:pt>
    <dgm:pt modelId="{7541153C-E14D-45E1-B4E4-0A6B56FED3A9}">
      <dgm:prSet custT="1"/>
      <dgm:spPr/>
      <dgm:t>
        <a:bodyPr/>
        <a:lstStyle/>
        <a:p>
          <a:r>
            <a:rPr lang="en-US" sz="4000" dirty="0" smtClean="0"/>
            <a:t>Test of Transactions</a:t>
          </a:r>
          <a:endParaRPr lang="en-US" sz="4000" dirty="0"/>
        </a:p>
      </dgm:t>
    </dgm:pt>
    <dgm:pt modelId="{64306A93-FECB-4E6F-9757-8C23126722CB}" type="parTrans" cxnId="{60557DDC-D614-4F1F-8B1B-1E128E4D9B13}">
      <dgm:prSet/>
      <dgm:spPr/>
      <dgm:t>
        <a:bodyPr/>
        <a:lstStyle/>
        <a:p>
          <a:endParaRPr lang="en-US"/>
        </a:p>
      </dgm:t>
    </dgm:pt>
    <dgm:pt modelId="{69C6EB34-4351-4C40-9C8C-20341717D43F}" type="sibTrans" cxnId="{60557DDC-D614-4F1F-8B1B-1E128E4D9B13}">
      <dgm:prSet/>
      <dgm:spPr/>
      <dgm:t>
        <a:bodyPr/>
        <a:lstStyle/>
        <a:p>
          <a:endParaRPr lang="en-US"/>
        </a:p>
      </dgm:t>
    </dgm:pt>
    <dgm:pt modelId="{B2003225-94EC-4802-800B-A43A4DCE062C}">
      <dgm:prSet custT="1"/>
      <dgm:spPr/>
      <dgm:t>
        <a:bodyPr/>
        <a:lstStyle/>
        <a:p>
          <a:r>
            <a:rPr lang="en-US" sz="4000" dirty="0" smtClean="0"/>
            <a:t>Test of Disclosure</a:t>
          </a:r>
          <a:endParaRPr lang="en-US" sz="4000" dirty="0"/>
        </a:p>
      </dgm:t>
    </dgm:pt>
    <dgm:pt modelId="{924B601F-122A-42F3-A3C2-824D7E1011EA}" type="parTrans" cxnId="{550B55A3-EE2E-48AD-93AC-C110C84E61D6}">
      <dgm:prSet/>
      <dgm:spPr/>
      <dgm:t>
        <a:bodyPr/>
        <a:lstStyle/>
        <a:p>
          <a:endParaRPr lang="en-US"/>
        </a:p>
      </dgm:t>
    </dgm:pt>
    <dgm:pt modelId="{78E2EFA0-4A52-4A39-ADFD-7F1A23664CA3}" type="sibTrans" cxnId="{550B55A3-EE2E-48AD-93AC-C110C84E61D6}">
      <dgm:prSet/>
      <dgm:spPr/>
      <dgm:t>
        <a:bodyPr/>
        <a:lstStyle/>
        <a:p>
          <a:endParaRPr lang="en-US"/>
        </a:p>
      </dgm:t>
    </dgm:pt>
    <dgm:pt modelId="{67BB5728-D454-45C9-8A86-6DDE64CE4E78}" type="pres">
      <dgm:prSet presAssocID="{D834300E-90F5-4C68-9235-E72C5CCEF5DE}" presName="hierChild1" presStyleCnt="0">
        <dgm:presLayoutVars>
          <dgm:chPref val="1"/>
          <dgm:dir/>
          <dgm:animOne val="branch"/>
          <dgm:animLvl val="lvl"/>
          <dgm:resizeHandles/>
        </dgm:presLayoutVars>
      </dgm:prSet>
      <dgm:spPr/>
    </dgm:pt>
    <dgm:pt modelId="{7AA46FD9-53AC-4A7F-AC87-37AF5776AFDD}" type="pres">
      <dgm:prSet presAssocID="{3EF29079-2484-4336-9D8A-89897A1BD44C}" presName="hierRoot1" presStyleCnt="0"/>
      <dgm:spPr/>
    </dgm:pt>
    <dgm:pt modelId="{1188C3EC-C52C-4C50-B077-58A0FF1EA260}" type="pres">
      <dgm:prSet presAssocID="{3EF29079-2484-4336-9D8A-89897A1BD44C}" presName="composite" presStyleCnt="0"/>
      <dgm:spPr/>
    </dgm:pt>
    <dgm:pt modelId="{300AE740-D3D7-4E79-AC21-0E89B0F3427B}" type="pres">
      <dgm:prSet presAssocID="{3EF29079-2484-4336-9D8A-89897A1BD44C}" presName="background" presStyleLbl="node0" presStyleIdx="0" presStyleCnt="1"/>
      <dgm:spPr/>
    </dgm:pt>
    <dgm:pt modelId="{BFC6693F-B7E8-43E1-8F13-54DAD0A8D508}" type="pres">
      <dgm:prSet presAssocID="{3EF29079-2484-4336-9D8A-89897A1BD44C}" presName="text" presStyleLbl="fgAcc0" presStyleIdx="0" presStyleCnt="1">
        <dgm:presLayoutVars>
          <dgm:chPref val="3"/>
        </dgm:presLayoutVars>
      </dgm:prSet>
      <dgm:spPr/>
    </dgm:pt>
    <dgm:pt modelId="{293ED7FB-0FAA-4ED8-A0F3-0842ACECC95F}" type="pres">
      <dgm:prSet presAssocID="{3EF29079-2484-4336-9D8A-89897A1BD44C}" presName="hierChild2" presStyleCnt="0"/>
      <dgm:spPr/>
    </dgm:pt>
    <dgm:pt modelId="{5135ECD5-B1EE-45A9-B869-C76C4BCB83EF}" type="pres">
      <dgm:prSet presAssocID="{0D1CD79B-5582-479C-B44B-32A255772204}" presName="Name10" presStyleLbl="parChTrans1D2" presStyleIdx="0" presStyleCnt="2"/>
      <dgm:spPr/>
    </dgm:pt>
    <dgm:pt modelId="{3A94CBAF-3D85-44D5-A806-0F61F663E980}" type="pres">
      <dgm:prSet presAssocID="{584EB149-0508-4EB5-9130-C34927FC7710}" presName="hierRoot2" presStyleCnt="0"/>
      <dgm:spPr/>
    </dgm:pt>
    <dgm:pt modelId="{D849E263-767C-4B54-B313-F2CC5A3C2B70}" type="pres">
      <dgm:prSet presAssocID="{584EB149-0508-4EB5-9130-C34927FC7710}" presName="composite2" presStyleCnt="0"/>
      <dgm:spPr/>
    </dgm:pt>
    <dgm:pt modelId="{6445CA2F-366D-4BD7-8FAC-E4571B9F8B04}" type="pres">
      <dgm:prSet presAssocID="{584EB149-0508-4EB5-9130-C34927FC7710}" presName="background2" presStyleLbl="node2" presStyleIdx="0" presStyleCnt="2"/>
      <dgm:spPr/>
    </dgm:pt>
    <dgm:pt modelId="{49DBB0B3-4458-4FA7-900E-A221EADB480D}" type="pres">
      <dgm:prSet presAssocID="{584EB149-0508-4EB5-9130-C34927FC7710}" presName="text2" presStyleLbl="fgAcc2" presStyleIdx="0" presStyleCnt="2">
        <dgm:presLayoutVars>
          <dgm:chPref val="3"/>
        </dgm:presLayoutVars>
      </dgm:prSet>
      <dgm:spPr/>
      <dgm:t>
        <a:bodyPr/>
        <a:lstStyle/>
        <a:p>
          <a:endParaRPr lang="en-US"/>
        </a:p>
      </dgm:t>
    </dgm:pt>
    <dgm:pt modelId="{18348DD8-049F-42F8-9584-0B6D12B4577C}" type="pres">
      <dgm:prSet presAssocID="{584EB149-0508-4EB5-9130-C34927FC7710}" presName="hierChild3" presStyleCnt="0"/>
      <dgm:spPr/>
    </dgm:pt>
    <dgm:pt modelId="{8E98DE39-70EF-4727-9C84-0648022F3FD3}" type="pres">
      <dgm:prSet presAssocID="{AE80650D-6063-4094-8160-DE9E9A99AAA9}" presName="Name17" presStyleLbl="parChTrans1D3" presStyleIdx="0" presStyleCnt="2"/>
      <dgm:spPr/>
    </dgm:pt>
    <dgm:pt modelId="{4F100909-3E56-4345-9CC1-F3D1453102A7}" type="pres">
      <dgm:prSet presAssocID="{59D47239-B0F2-42D4-92FC-2563B0DB2BF0}" presName="hierRoot3" presStyleCnt="0"/>
      <dgm:spPr/>
    </dgm:pt>
    <dgm:pt modelId="{E8F89728-0874-443A-9DEB-C1715470289E}" type="pres">
      <dgm:prSet presAssocID="{59D47239-B0F2-42D4-92FC-2563B0DB2BF0}" presName="composite3" presStyleCnt="0"/>
      <dgm:spPr/>
    </dgm:pt>
    <dgm:pt modelId="{CAD45A37-2695-4262-A20A-C8D4C1DC7275}" type="pres">
      <dgm:prSet presAssocID="{59D47239-B0F2-42D4-92FC-2563B0DB2BF0}" presName="background3" presStyleLbl="node3" presStyleIdx="0" presStyleCnt="2"/>
      <dgm:spPr/>
    </dgm:pt>
    <dgm:pt modelId="{CB3ABA71-7432-4944-A3F3-589105526972}" type="pres">
      <dgm:prSet presAssocID="{59D47239-B0F2-42D4-92FC-2563B0DB2BF0}" presName="text3" presStyleLbl="fgAcc3" presStyleIdx="0" presStyleCnt="2">
        <dgm:presLayoutVars>
          <dgm:chPref val="3"/>
        </dgm:presLayoutVars>
      </dgm:prSet>
      <dgm:spPr/>
      <dgm:t>
        <a:bodyPr/>
        <a:lstStyle/>
        <a:p>
          <a:endParaRPr lang="en-US"/>
        </a:p>
      </dgm:t>
    </dgm:pt>
    <dgm:pt modelId="{0D0D3F85-0887-4329-8C7A-798822A0D4C8}" type="pres">
      <dgm:prSet presAssocID="{59D47239-B0F2-42D4-92FC-2563B0DB2BF0}" presName="hierChild4" presStyleCnt="0"/>
      <dgm:spPr/>
    </dgm:pt>
    <dgm:pt modelId="{B2C0E81F-3E69-4C16-866C-DEB7AFF8D5D1}" type="pres">
      <dgm:prSet presAssocID="{6752843A-1A14-49D3-B2D7-100234452E5E}" presName="Name23" presStyleLbl="parChTrans1D4" presStyleIdx="0" presStyleCnt="3"/>
      <dgm:spPr/>
    </dgm:pt>
    <dgm:pt modelId="{F098E313-362C-492D-8796-7B9B3E847030}" type="pres">
      <dgm:prSet presAssocID="{F9D37713-0AA5-451A-AD5C-8B7D0C82AF2C}" presName="hierRoot4" presStyleCnt="0"/>
      <dgm:spPr/>
    </dgm:pt>
    <dgm:pt modelId="{A7789F6E-E1E6-42BE-A2B6-C47F46299D89}" type="pres">
      <dgm:prSet presAssocID="{F9D37713-0AA5-451A-AD5C-8B7D0C82AF2C}" presName="composite4" presStyleCnt="0"/>
      <dgm:spPr/>
    </dgm:pt>
    <dgm:pt modelId="{5B85BF4C-A373-41DA-B907-4EE25943795C}" type="pres">
      <dgm:prSet presAssocID="{F9D37713-0AA5-451A-AD5C-8B7D0C82AF2C}" presName="background4" presStyleLbl="node4" presStyleIdx="0" presStyleCnt="3"/>
      <dgm:spPr/>
    </dgm:pt>
    <dgm:pt modelId="{7887C92F-01DE-4E44-B9EA-606C49548725}" type="pres">
      <dgm:prSet presAssocID="{F9D37713-0AA5-451A-AD5C-8B7D0C82AF2C}" presName="text4" presStyleLbl="fgAcc4" presStyleIdx="0" presStyleCnt="3">
        <dgm:presLayoutVars>
          <dgm:chPref val="3"/>
        </dgm:presLayoutVars>
      </dgm:prSet>
      <dgm:spPr/>
      <dgm:t>
        <a:bodyPr/>
        <a:lstStyle/>
        <a:p>
          <a:endParaRPr lang="en-US"/>
        </a:p>
      </dgm:t>
    </dgm:pt>
    <dgm:pt modelId="{F972FA70-6CD8-4944-820D-F589C22F8A80}" type="pres">
      <dgm:prSet presAssocID="{F9D37713-0AA5-451A-AD5C-8B7D0C82AF2C}" presName="hierChild5" presStyleCnt="0"/>
      <dgm:spPr/>
    </dgm:pt>
    <dgm:pt modelId="{FA46201D-B378-4BA0-A665-9A64AB0CEE29}" type="pres">
      <dgm:prSet presAssocID="{64306A93-FECB-4E6F-9757-8C23126722CB}" presName="Name23" presStyleLbl="parChTrans1D4" presStyleIdx="1" presStyleCnt="3"/>
      <dgm:spPr/>
    </dgm:pt>
    <dgm:pt modelId="{11DA7C82-2557-4BB6-AFE4-66B8FA4B4962}" type="pres">
      <dgm:prSet presAssocID="{7541153C-E14D-45E1-B4E4-0A6B56FED3A9}" presName="hierRoot4" presStyleCnt="0"/>
      <dgm:spPr/>
    </dgm:pt>
    <dgm:pt modelId="{C6F3CFDC-2B5A-416F-B2E3-D44DC0364B0A}" type="pres">
      <dgm:prSet presAssocID="{7541153C-E14D-45E1-B4E4-0A6B56FED3A9}" presName="composite4" presStyleCnt="0"/>
      <dgm:spPr/>
    </dgm:pt>
    <dgm:pt modelId="{E7F25654-6CE3-4B70-BBBF-4FD81CD5183B}" type="pres">
      <dgm:prSet presAssocID="{7541153C-E14D-45E1-B4E4-0A6B56FED3A9}" presName="background4" presStyleLbl="node4" presStyleIdx="1" presStyleCnt="3"/>
      <dgm:spPr/>
    </dgm:pt>
    <dgm:pt modelId="{EE272786-3C83-46DE-9709-EFD5DB884B25}" type="pres">
      <dgm:prSet presAssocID="{7541153C-E14D-45E1-B4E4-0A6B56FED3A9}" presName="text4" presStyleLbl="fgAcc4" presStyleIdx="1" presStyleCnt="3">
        <dgm:presLayoutVars>
          <dgm:chPref val="3"/>
        </dgm:presLayoutVars>
      </dgm:prSet>
      <dgm:spPr/>
      <dgm:t>
        <a:bodyPr/>
        <a:lstStyle/>
        <a:p>
          <a:endParaRPr lang="en-US"/>
        </a:p>
      </dgm:t>
    </dgm:pt>
    <dgm:pt modelId="{2CDA28BC-0F60-455B-B0CC-3DFC1E0C766E}" type="pres">
      <dgm:prSet presAssocID="{7541153C-E14D-45E1-B4E4-0A6B56FED3A9}" presName="hierChild5" presStyleCnt="0"/>
      <dgm:spPr/>
    </dgm:pt>
    <dgm:pt modelId="{89E2B05B-072C-4A56-B958-2E98FAB67BDA}" type="pres">
      <dgm:prSet presAssocID="{924B601F-122A-42F3-A3C2-824D7E1011EA}" presName="Name23" presStyleLbl="parChTrans1D4" presStyleIdx="2" presStyleCnt="3"/>
      <dgm:spPr/>
    </dgm:pt>
    <dgm:pt modelId="{644EF4F7-A7E7-42C4-847D-B91661093F9F}" type="pres">
      <dgm:prSet presAssocID="{B2003225-94EC-4802-800B-A43A4DCE062C}" presName="hierRoot4" presStyleCnt="0"/>
      <dgm:spPr/>
    </dgm:pt>
    <dgm:pt modelId="{755B7428-327A-4B6B-B011-11153613B93A}" type="pres">
      <dgm:prSet presAssocID="{B2003225-94EC-4802-800B-A43A4DCE062C}" presName="composite4" presStyleCnt="0"/>
      <dgm:spPr/>
    </dgm:pt>
    <dgm:pt modelId="{9322913D-F8F1-4FA3-A34D-80FD478E907F}" type="pres">
      <dgm:prSet presAssocID="{B2003225-94EC-4802-800B-A43A4DCE062C}" presName="background4" presStyleLbl="node4" presStyleIdx="2" presStyleCnt="3"/>
      <dgm:spPr/>
    </dgm:pt>
    <dgm:pt modelId="{A5D02E5B-0BA0-4789-9C13-34A85B2780F4}" type="pres">
      <dgm:prSet presAssocID="{B2003225-94EC-4802-800B-A43A4DCE062C}" presName="text4" presStyleLbl="fgAcc4" presStyleIdx="2" presStyleCnt="3">
        <dgm:presLayoutVars>
          <dgm:chPref val="3"/>
        </dgm:presLayoutVars>
      </dgm:prSet>
      <dgm:spPr/>
      <dgm:t>
        <a:bodyPr/>
        <a:lstStyle/>
        <a:p>
          <a:endParaRPr lang="en-US"/>
        </a:p>
      </dgm:t>
    </dgm:pt>
    <dgm:pt modelId="{C8EB5D93-3A2F-404B-82CD-D9F3E0A320EC}" type="pres">
      <dgm:prSet presAssocID="{B2003225-94EC-4802-800B-A43A4DCE062C}" presName="hierChild5" presStyleCnt="0"/>
      <dgm:spPr/>
    </dgm:pt>
    <dgm:pt modelId="{809A492E-ABC0-438A-B5FE-4861893D0256}" type="pres">
      <dgm:prSet presAssocID="{546F5543-F5C0-4422-B3FD-20FF3F7F829C}" presName="Name17" presStyleLbl="parChTrans1D3" presStyleIdx="1" presStyleCnt="2"/>
      <dgm:spPr/>
    </dgm:pt>
    <dgm:pt modelId="{A4B6E110-F266-4FC2-A4AF-09A63936641F}" type="pres">
      <dgm:prSet presAssocID="{8D869C52-0EDD-43B2-85DD-4A2D08C15086}" presName="hierRoot3" presStyleCnt="0"/>
      <dgm:spPr/>
    </dgm:pt>
    <dgm:pt modelId="{EA42DC86-A739-4949-B561-B0306FE152FD}" type="pres">
      <dgm:prSet presAssocID="{8D869C52-0EDD-43B2-85DD-4A2D08C15086}" presName="composite3" presStyleCnt="0"/>
      <dgm:spPr/>
    </dgm:pt>
    <dgm:pt modelId="{2B8A0654-734A-46AD-9B96-2F6362BDEECF}" type="pres">
      <dgm:prSet presAssocID="{8D869C52-0EDD-43B2-85DD-4A2D08C15086}" presName="background3" presStyleLbl="node3" presStyleIdx="1" presStyleCnt="2"/>
      <dgm:spPr/>
    </dgm:pt>
    <dgm:pt modelId="{691E6182-DE0C-46C7-97F6-39952EE6BEC6}" type="pres">
      <dgm:prSet presAssocID="{8D869C52-0EDD-43B2-85DD-4A2D08C15086}" presName="text3" presStyleLbl="fgAcc3" presStyleIdx="1" presStyleCnt="2">
        <dgm:presLayoutVars>
          <dgm:chPref val="3"/>
        </dgm:presLayoutVars>
      </dgm:prSet>
      <dgm:spPr/>
      <dgm:t>
        <a:bodyPr/>
        <a:lstStyle/>
        <a:p>
          <a:endParaRPr lang="en-US"/>
        </a:p>
      </dgm:t>
    </dgm:pt>
    <dgm:pt modelId="{5488B6AC-3188-41F4-9D01-D9725756CF12}" type="pres">
      <dgm:prSet presAssocID="{8D869C52-0EDD-43B2-85DD-4A2D08C15086}" presName="hierChild4" presStyleCnt="0"/>
      <dgm:spPr/>
    </dgm:pt>
    <dgm:pt modelId="{3AAAA9EB-AD5F-409F-8FB6-944816DB0CEC}" type="pres">
      <dgm:prSet presAssocID="{B458F5B4-79D2-4C4D-8766-0CFAADAB1853}" presName="Name10" presStyleLbl="parChTrans1D2" presStyleIdx="1" presStyleCnt="2"/>
      <dgm:spPr/>
    </dgm:pt>
    <dgm:pt modelId="{E525A2BC-42E0-444E-BB44-A2E87C974191}" type="pres">
      <dgm:prSet presAssocID="{55D4F719-047D-4F88-A97B-5F979D289B22}" presName="hierRoot2" presStyleCnt="0"/>
      <dgm:spPr/>
    </dgm:pt>
    <dgm:pt modelId="{5CE598B0-FA50-4D16-AA10-B768C4A1A274}" type="pres">
      <dgm:prSet presAssocID="{55D4F719-047D-4F88-A97B-5F979D289B22}" presName="composite2" presStyleCnt="0"/>
      <dgm:spPr/>
    </dgm:pt>
    <dgm:pt modelId="{989407CF-18B1-44CC-8E83-E33C8C393832}" type="pres">
      <dgm:prSet presAssocID="{55D4F719-047D-4F88-A97B-5F979D289B22}" presName="background2" presStyleLbl="node2" presStyleIdx="1" presStyleCnt="2"/>
      <dgm:spPr/>
    </dgm:pt>
    <dgm:pt modelId="{16647AE4-7F3A-4FF8-858F-3A17A43678A4}" type="pres">
      <dgm:prSet presAssocID="{55D4F719-047D-4F88-A97B-5F979D289B22}" presName="text2" presStyleLbl="fgAcc2" presStyleIdx="1" presStyleCnt="2" custLinFactNeighborX="1483" custLinFactNeighborY="-407">
        <dgm:presLayoutVars>
          <dgm:chPref val="3"/>
        </dgm:presLayoutVars>
      </dgm:prSet>
      <dgm:spPr/>
    </dgm:pt>
    <dgm:pt modelId="{CAC67579-3571-49CC-8A86-20E85EFA4F8E}" type="pres">
      <dgm:prSet presAssocID="{55D4F719-047D-4F88-A97B-5F979D289B22}" presName="hierChild3" presStyleCnt="0"/>
      <dgm:spPr/>
    </dgm:pt>
  </dgm:ptLst>
  <dgm:cxnLst>
    <dgm:cxn modelId="{29F14573-2AEF-4204-BB71-1056CCBB5A86}" srcId="{584EB149-0508-4EB5-9130-C34927FC7710}" destId="{8D869C52-0EDD-43B2-85DD-4A2D08C15086}" srcOrd="1" destOrd="0" parTransId="{546F5543-F5C0-4422-B3FD-20FF3F7F829C}" sibTransId="{404FAE5A-286C-4DE2-ADAF-DD1225733879}"/>
    <dgm:cxn modelId="{2088ED68-1480-4E5D-BA2D-46730A29F281}" type="presOf" srcId="{6752843A-1A14-49D3-B2D7-100234452E5E}" destId="{B2C0E81F-3E69-4C16-866C-DEB7AFF8D5D1}" srcOrd="0" destOrd="0" presId="urn:microsoft.com/office/officeart/2005/8/layout/hierarchy1"/>
    <dgm:cxn modelId="{78FD4270-09E2-4A01-882C-37EBF3AEF1E3}" type="presOf" srcId="{B2003225-94EC-4802-800B-A43A4DCE062C}" destId="{A5D02E5B-0BA0-4789-9C13-34A85B2780F4}" srcOrd="0" destOrd="0" presId="urn:microsoft.com/office/officeart/2005/8/layout/hierarchy1"/>
    <dgm:cxn modelId="{C69EDB7D-D239-4339-B2B7-FF59AA47491A}" type="presOf" srcId="{3EF29079-2484-4336-9D8A-89897A1BD44C}" destId="{BFC6693F-B7E8-43E1-8F13-54DAD0A8D508}" srcOrd="0" destOrd="0" presId="urn:microsoft.com/office/officeart/2005/8/layout/hierarchy1"/>
    <dgm:cxn modelId="{AC580609-48F4-41C0-8F09-EF70A6E4F016}" type="presOf" srcId="{59D47239-B0F2-42D4-92FC-2563B0DB2BF0}" destId="{CB3ABA71-7432-4944-A3F3-589105526972}" srcOrd="0" destOrd="0" presId="urn:microsoft.com/office/officeart/2005/8/layout/hierarchy1"/>
    <dgm:cxn modelId="{60557DDC-D614-4F1F-8B1B-1E128E4D9B13}" srcId="{59D47239-B0F2-42D4-92FC-2563B0DB2BF0}" destId="{7541153C-E14D-45E1-B4E4-0A6B56FED3A9}" srcOrd="1" destOrd="0" parTransId="{64306A93-FECB-4E6F-9757-8C23126722CB}" sibTransId="{69C6EB34-4351-4C40-9C8C-20341717D43F}"/>
    <dgm:cxn modelId="{FA4FA9A3-6515-4CA1-B2C9-344A58AB7A68}" srcId="{59D47239-B0F2-42D4-92FC-2563B0DB2BF0}" destId="{F9D37713-0AA5-451A-AD5C-8B7D0C82AF2C}" srcOrd="0" destOrd="0" parTransId="{6752843A-1A14-49D3-B2D7-100234452E5E}" sibTransId="{CED65463-8D3C-4837-A22F-B1EC8ADA03AF}"/>
    <dgm:cxn modelId="{810EA61D-3BBD-402F-A7EE-B2E138BC28D2}" type="presOf" srcId="{924B601F-122A-42F3-A3C2-824D7E1011EA}" destId="{89E2B05B-072C-4A56-B958-2E98FAB67BDA}" srcOrd="0" destOrd="0" presId="urn:microsoft.com/office/officeart/2005/8/layout/hierarchy1"/>
    <dgm:cxn modelId="{746D57EA-E143-4BDD-A3A9-A36D1746F55C}" type="presOf" srcId="{7541153C-E14D-45E1-B4E4-0A6B56FED3A9}" destId="{EE272786-3C83-46DE-9709-EFD5DB884B25}" srcOrd="0" destOrd="0" presId="urn:microsoft.com/office/officeart/2005/8/layout/hierarchy1"/>
    <dgm:cxn modelId="{829DB39D-CD48-4BC2-A735-2A0A78057DCE}" type="presOf" srcId="{B458F5B4-79D2-4C4D-8766-0CFAADAB1853}" destId="{3AAAA9EB-AD5F-409F-8FB6-944816DB0CEC}" srcOrd="0" destOrd="0" presId="urn:microsoft.com/office/officeart/2005/8/layout/hierarchy1"/>
    <dgm:cxn modelId="{57505191-341C-4A36-9516-7BE234C82A64}" type="presOf" srcId="{55D4F719-047D-4F88-A97B-5F979D289B22}" destId="{16647AE4-7F3A-4FF8-858F-3A17A43678A4}" srcOrd="0" destOrd="0" presId="urn:microsoft.com/office/officeart/2005/8/layout/hierarchy1"/>
    <dgm:cxn modelId="{53C79E91-D97F-44E0-ACBB-71F831236512}" type="presOf" srcId="{64306A93-FECB-4E6F-9757-8C23126722CB}" destId="{FA46201D-B378-4BA0-A665-9A64AB0CEE29}" srcOrd="0" destOrd="0" presId="urn:microsoft.com/office/officeart/2005/8/layout/hierarchy1"/>
    <dgm:cxn modelId="{658D7637-7AE7-41AB-8D04-874F210BF498}" type="presOf" srcId="{AE80650D-6063-4094-8160-DE9E9A99AAA9}" destId="{8E98DE39-70EF-4727-9C84-0648022F3FD3}" srcOrd="0" destOrd="0" presId="urn:microsoft.com/office/officeart/2005/8/layout/hierarchy1"/>
    <dgm:cxn modelId="{46F20CB1-4A13-46CC-BB81-8AB226070EFD}" type="presOf" srcId="{584EB149-0508-4EB5-9130-C34927FC7710}" destId="{49DBB0B3-4458-4FA7-900E-A221EADB480D}" srcOrd="0" destOrd="0" presId="urn:microsoft.com/office/officeart/2005/8/layout/hierarchy1"/>
    <dgm:cxn modelId="{9836EBB4-92D1-4C89-B227-A97595107B80}" type="presOf" srcId="{8D869C52-0EDD-43B2-85DD-4A2D08C15086}" destId="{691E6182-DE0C-46C7-97F6-39952EE6BEC6}" srcOrd="0" destOrd="0" presId="urn:microsoft.com/office/officeart/2005/8/layout/hierarchy1"/>
    <dgm:cxn modelId="{151E04B7-6818-46B6-9862-B8881504E232}" srcId="{584EB149-0508-4EB5-9130-C34927FC7710}" destId="{59D47239-B0F2-42D4-92FC-2563B0DB2BF0}" srcOrd="0" destOrd="0" parTransId="{AE80650D-6063-4094-8160-DE9E9A99AAA9}" sibTransId="{40D65164-DF53-4475-9677-E23A65005AC6}"/>
    <dgm:cxn modelId="{D8F0339B-EC02-489C-9DAF-D8E1CD00C51E}" srcId="{3EF29079-2484-4336-9D8A-89897A1BD44C}" destId="{55D4F719-047D-4F88-A97B-5F979D289B22}" srcOrd="1" destOrd="0" parTransId="{B458F5B4-79D2-4C4D-8766-0CFAADAB1853}" sibTransId="{1F4C6998-B662-4E16-A730-3B861CA5F534}"/>
    <dgm:cxn modelId="{3F0FD2DD-BEB1-4423-93B5-F1984EB094AD}" srcId="{D834300E-90F5-4C68-9235-E72C5CCEF5DE}" destId="{3EF29079-2484-4336-9D8A-89897A1BD44C}" srcOrd="0" destOrd="0" parTransId="{412426E3-E9DC-42FB-87FD-700551C86641}" sibTransId="{7F12F316-2A92-4F4A-9909-A4C918CC8135}"/>
    <dgm:cxn modelId="{550B55A3-EE2E-48AD-93AC-C110C84E61D6}" srcId="{59D47239-B0F2-42D4-92FC-2563B0DB2BF0}" destId="{B2003225-94EC-4802-800B-A43A4DCE062C}" srcOrd="2" destOrd="0" parTransId="{924B601F-122A-42F3-A3C2-824D7E1011EA}" sibTransId="{78E2EFA0-4A52-4A39-ADFD-7F1A23664CA3}"/>
    <dgm:cxn modelId="{7DD56D23-264B-487D-975B-E9790F72DFD9}" type="presOf" srcId="{0D1CD79B-5582-479C-B44B-32A255772204}" destId="{5135ECD5-B1EE-45A9-B869-C76C4BCB83EF}" srcOrd="0" destOrd="0" presId="urn:microsoft.com/office/officeart/2005/8/layout/hierarchy1"/>
    <dgm:cxn modelId="{15799D45-9A8C-4CF2-A96C-4D64D7977757}" srcId="{3EF29079-2484-4336-9D8A-89897A1BD44C}" destId="{584EB149-0508-4EB5-9130-C34927FC7710}" srcOrd="0" destOrd="0" parTransId="{0D1CD79B-5582-479C-B44B-32A255772204}" sibTransId="{C98AB3AA-6898-417C-A218-DE9D5980FDCF}"/>
    <dgm:cxn modelId="{9D089AA4-23DF-40E7-8096-3E317C546A05}" type="presOf" srcId="{F9D37713-0AA5-451A-AD5C-8B7D0C82AF2C}" destId="{7887C92F-01DE-4E44-B9EA-606C49548725}" srcOrd="0" destOrd="0" presId="urn:microsoft.com/office/officeart/2005/8/layout/hierarchy1"/>
    <dgm:cxn modelId="{A64C61D2-AE8D-4D98-B521-C642350EBF47}" type="presOf" srcId="{D834300E-90F5-4C68-9235-E72C5CCEF5DE}" destId="{67BB5728-D454-45C9-8A86-6DDE64CE4E78}" srcOrd="0" destOrd="0" presId="urn:microsoft.com/office/officeart/2005/8/layout/hierarchy1"/>
    <dgm:cxn modelId="{8E4B63C7-756F-4A24-B978-487A226CCD1F}" type="presOf" srcId="{546F5543-F5C0-4422-B3FD-20FF3F7F829C}" destId="{809A492E-ABC0-438A-B5FE-4861893D0256}" srcOrd="0" destOrd="0" presId="urn:microsoft.com/office/officeart/2005/8/layout/hierarchy1"/>
    <dgm:cxn modelId="{7B8728A3-89F8-4EBC-A308-338E61EF3481}" type="presParOf" srcId="{67BB5728-D454-45C9-8A86-6DDE64CE4E78}" destId="{7AA46FD9-53AC-4A7F-AC87-37AF5776AFDD}" srcOrd="0" destOrd="0" presId="urn:microsoft.com/office/officeart/2005/8/layout/hierarchy1"/>
    <dgm:cxn modelId="{8A9BC56C-BCE0-43A7-B29D-BE7870B394D5}" type="presParOf" srcId="{7AA46FD9-53AC-4A7F-AC87-37AF5776AFDD}" destId="{1188C3EC-C52C-4C50-B077-58A0FF1EA260}" srcOrd="0" destOrd="0" presId="urn:microsoft.com/office/officeart/2005/8/layout/hierarchy1"/>
    <dgm:cxn modelId="{476CD918-44CB-46FA-9145-409791587B53}" type="presParOf" srcId="{1188C3EC-C52C-4C50-B077-58A0FF1EA260}" destId="{300AE740-D3D7-4E79-AC21-0E89B0F3427B}" srcOrd="0" destOrd="0" presId="urn:microsoft.com/office/officeart/2005/8/layout/hierarchy1"/>
    <dgm:cxn modelId="{2AE1B76C-C7D6-4B1F-896C-9E0770F6E501}" type="presParOf" srcId="{1188C3EC-C52C-4C50-B077-58A0FF1EA260}" destId="{BFC6693F-B7E8-43E1-8F13-54DAD0A8D508}" srcOrd="1" destOrd="0" presId="urn:microsoft.com/office/officeart/2005/8/layout/hierarchy1"/>
    <dgm:cxn modelId="{C2D2668D-FF8A-4CF9-90D4-9FE1A73775CC}" type="presParOf" srcId="{7AA46FD9-53AC-4A7F-AC87-37AF5776AFDD}" destId="{293ED7FB-0FAA-4ED8-A0F3-0842ACECC95F}" srcOrd="1" destOrd="0" presId="urn:microsoft.com/office/officeart/2005/8/layout/hierarchy1"/>
    <dgm:cxn modelId="{117EE25C-3C81-409D-AA2F-5FB81C89C2F8}" type="presParOf" srcId="{293ED7FB-0FAA-4ED8-A0F3-0842ACECC95F}" destId="{5135ECD5-B1EE-45A9-B869-C76C4BCB83EF}" srcOrd="0" destOrd="0" presId="urn:microsoft.com/office/officeart/2005/8/layout/hierarchy1"/>
    <dgm:cxn modelId="{281F463E-1FAD-4EB3-87EE-742162194B18}" type="presParOf" srcId="{293ED7FB-0FAA-4ED8-A0F3-0842ACECC95F}" destId="{3A94CBAF-3D85-44D5-A806-0F61F663E980}" srcOrd="1" destOrd="0" presId="urn:microsoft.com/office/officeart/2005/8/layout/hierarchy1"/>
    <dgm:cxn modelId="{D0D0E5C4-6411-419E-8AFC-6F3B992717FF}" type="presParOf" srcId="{3A94CBAF-3D85-44D5-A806-0F61F663E980}" destId="{D849E263-767C-4B54-B313-F2CC5A3C2B70}" srcOrd="0" destOrd="0" presId="urn:microsoft.com/office/officeart/2005/8/layout/hierarchy1"/>
    <dgm:cxn modelId="{A7E7A2CD-516B-4688-888C-18552623AD3A}" type="presParOf" srcId="{D849E263-767C-4B54-B313-F2CC5A3C2B70}" destId="{6445CA2F-366D-4BD7-8FAC-E4571B9F8B04}" srcOrd="0" destOrd="0" presId="urn:microsoft.com/office/officeart/2005/8/layout/hierarchy1"/>
    <dgm:cxn modelId="{EE1631F3-0601-4F25-8C60-B7E6B581988B}" type="presParOf" srcId="{D849E263-767C-4B54-B313-F2CC5A3C2B70}" destId="{49DBB0B3-4458-4FA7-900E-A221EADB480D}" srcOrd="1" destOrd="0" presId="urn:microsoft.com/office/officeart/2005/8/layout/hierarchy1"/>
    <dgm:cxn modelId="{AE49DA42-1832-403F-9AE1-4293DB0010F6}" type="presParOf" srcId="{3A94CBAF-3D85-44D5-A806-0F61F663E980}" destId="{18348DD8-049F-42F8-9584-0B6D12B4577C}" srcOrd="1" destOrd="0" presId="urn:microsoft.com/office/officeart/2005/8/layout/hierarchy1"/>
    <dgm:cxn modelId="{D8713263-D1B8-43DA-A30B-95C1E3F80B37}" type="presParOf" srcId="{18348DD8-049F-42F8-9584-0B6D12B4577C}" destId="{8E98DE39-70EF-4727-9C84-0648022F3FD3}" srcOrd="0" destOrd="0" presId="urn:microsoft.com/office/officeart/2005/8/layout/hierarchy1"/>
    <dgm:cxn modelId="{D9EA7B10-DDB7-422D-A49C-0EABB16A9D3D}" type="presParOf" srcId="{18348DD8-049F-42F8-9584-0B6D12B4577C}" destId="{4F100909-3E56-4345-9CC1-F3D1453102A7}" srcOrd="1" destOrd="0" presId="urn:microsoft.com/office/officeart/2005/8/layout/hierarchy1"/>
    <dgm:cxn modelId="{F55F2F83-77BF-4BB2-89ED-89970241D7BB}" type="presParOf" srcId="{4F100909-3E56-4345-9CC1-F3D1453102A7}" destId="{E8F89728-0874-443A-9DEB-C1715470289E}" srcOrd="0" destOrd="0" presId="urn:microsoft.com/office/officeart/2005/8/layout/hierarchy1"/>
    <dgm:cxn modelId="{117705E4-CD4F-48FC-89AB-7A23877AFF7D}" type="presParOf" srcId="{E8F89728-0874-443A-9DEB-C1715470289E}" destId="{CAD45A37-2695-4262-A20A-C8D4C1DC7275}" srcOrd="0" destOrd="0" presId="urn:microsoft.com/office/officeart/2005/8/layout/hierarchy1"/>
    <dgm:cxn modelId="{C91206B7-F23E-4FC2-8B71-BB5974F15ECC}" type="presParOf" srcId="{E8F89728-0874-443A-9DEB-C1715470289E}" destId="{CB3ABA71-7432-4944-A3F3-589105526972}" srcOrd="1" destOrd="0" presId="urn:microsoft.com/office/officeart/2005/8/layout/hierarchy1"/>
    <dgm:cxn modelId="{CE46CE95-F18B-4DA6-90A7-05D083176220}" type="presParOf" srcId="{4F100909-3E56-4345-9CC1-F3D1453102A7}" destId="{0D0D3F85-0887-4329-8C7A-798822A0D4C8}" srcOrd="1" destOrd="0" presId="urn:microsoft.com/office/officeart/2005/8/layout/hierarchy1"/>
    <dgm:cxn modelId="{FD0253AF-8D36-4E81-AA1C-2FCBBB740488}" type="presParOf" srcId="{0D0D3F85-0887-4329-8C7A-798822A0D4C8}" destId="{B2C0E81F-3E69-4C16-866C-DEB7AFF8D5D1}" srcOrd="0" destOrd="0" presId="urn:microsoft.com/office/officeart/2005/8/layout/hierarchy1"/>
    <dgm:cxn modelId="{12EBFAFD-60C8-4E54-B638-9C4374EB005F}" type="presParOf" srcId="{0D0D3F85-0887-4329-8C7A-798822A0D4C8}" destId="{F098E313-362C-492D-8796-7B9B3E847030}" srcOrd="1" destOrd="0" presId="urn:microsoft.com/office/officeart/2005/8/layout/hierarchy1"/>
    <dgm:cxn modelId="{EC9009D0-F0B9-4BCD-9F75-3F625FBE097B}" type="presParOf" srcId="{F098E313-362C-492D-8796-7B9B3E847030}" destId="{A7789F6E-E1E6-42BE-A2B6-C47F46299D89}" srcOrd="0" destOrd="0" presId="urn:microsoft.com/office/officeart/2005/8/layout/hierarchy1"/>
    <dgm:cxn modelId="{57F6E3BA-4608-4CC0-9864-38904FE47877}" type="presParOf" srcId="{A7789F6E-E1E6-42BE-A2B6-C47F46299D89}" destId="{5B85BF4C-A373-41DA-B907-4EE25943795C}" srcOrd="0" destOrd="0" presId="urn:microsoft.com/office/officeart/2005/8/layout/hierarchy1"/>
    <dgm:cxn modelId="{D90F6EE1-0C1B-461B-BDEB-56425F7F99B3}" type="presParOf" srcId="{A7789F6E-E1E6-42BE-A2B6-C47F46299D89}" destId="{7887C92F-01DE-4E44-B9EA-606C49548725}" srcOrd="1" destOrd="0" presId="urn:microsoft.com/office/officeart/2005/8/layout/hierarchy1"/>
    <dgm:cxn modelId="{CD30FB4C-DAD1-4CE1-AAF9-AF8E863AC344}" type="presParOf" srcId="{F098E313-362C-492D-8796-7B9B3E847030}" destId="{F972FA70-6CD8-4944-820D-F589C22F8A80}" srcOrd="1" destOrd="0" presId="urn:microsoft.com/office/officeart/2005/8/layout/hierarchy1"/>
    <dgm:cxn modelId="{1E817A89-0C4E-4360-BBF5-9517153013BB}" type="presParOf" srcId="{0D0D3F85-0887-4329-8C7A-798822A0D4C8}" destId="{FA46201D-B378-4BA0-A665-9A64AB0CEE29}" srcOrd="2" destOrd="0" presId="urn:microsoft.com/office/officeart/2005/8/layout/hierarchy1"/>
    <dgm:cxn modelId="{F7D43A21-4D79-453B-A1D6-3B028BECCE8A}" type="presParOf" srcId="{0D0D3F85-0887-4329-8C7A-798822A0D4C8}" destId="{11DA7C82-2557-4BB6-AFE4-66B8FA4B4962}" srcOrd="3" destOrd="0" presId="urn:microsoft.com/office/officeart/2005/8/layout/hierarchy1"/>
    <dgm:cxn modelId="{2A2BA226-F5AA-4646-B8DC-528C056DF0E7}" type="presParOf" srcId="{11DA7C82-2557-4BB6-AFE4-66B8FA4B4962}" destId="{C6F3CFDC-2B5A-416F-B2E3-D44DC0364B0A}" srcOrd="0" destOrd="0" presId="urn:microsoft.com/office/officeart/2005/8/layout/hierarchy1"/>
    <dgm:cxn modelId="{AE0674AF-D1D5-4CAA-AA65-F8B01D3E2E4C}" type="presParOf" srcId="{C6F3CFDC-2B5A-416F-B2E3-D44DC0364B0A}" destId="{E7F25654-6CE3-4B70-BBBF-4FD81CD5183B}" srcOrd="0" destOrd="0" presId="urn:microsoft.com/office/officeart/2005/8/layout/hierarchy1"/>
    <dgm:cxn modelId="{E782127C-CF56-4962-A74F-C6E363C8902E}" type="presParOf" srcId="{C6F3CFDC-2B5A-416F-B2E3-D44DC0364B0A}" destId="{EE272786-3C83-46DE-9709-EFD5DB884B25}" srcOrd="1" destOrd="0" presId="urn:microsoft.com/office/officeart/2005/8/layout/hierarchy1"/>
    <dgm:cxn modelId="{5996D0CC-B5BC-4540-84A5-716E1173E283}" type="presParOf" srcId="{11DA7C82-2557-4BB6-AFE4-66B8FA4B4962}" destId="{2CDA28BC-0F60-455B-B0CC-3DFC1E0C766E}" srcOrd="1" destOrd="0" presId="urn:microsoft.com/office/officeart/2005/8/layout/hierarchy1"/>
    <dgm:cxn modelId="{408FD4DF-D509-4F6B-848D-DDE566953449}" type="presParOf" srcId="{0D0D3F85-0887-4329-8C7A-798822A0D4C8}" destId="{89E2B05B-072C-4A56-B958-2E98FAB67BDA}" srcOrd="4" destOrd="0" presId="urn:microsoft.com/office/officeart/2005/8/layout/hierarchy1"/>
    <dgm:cxn modelId="{0545A9F0-B398-45C9-83E3-30D82EC22AB0}" type="presParOf" srcId="{0D0D3F85-0887-4329-8C7A-798822A0D4C8}" destId="{644EF4F7-A7E7-42C4-847D-B91661093F9F}" srcOrd="5" destOrd="0" presId="urn:microsoft.com/office/officeart/2005/8/layout/hierarchy1"/>
    <dgm:cxn modelId="{13B35134-8E94-4273-874A-F4DCD99406EB}" type="presParOf" srcId="{644EF4F7-A7E7-42C4-847D-B91661093F9F}" destId="{755B7428-327A-4B6B-B011-11153613B93A}" srcOrd="0" destOrd="0" presId="urn:microsoft.com/office/officeart/2005/8/layout/hierarchy1"/>
    <dgm:cxn modelId="{39FD207F-5C3C-4A89-8D8B-0DD442862F7A}" type="presParOf" srcId="{755B7428-327A-4B6B-B011-11153613B93A}" destId="{9322913D-F8F1-4FA3-A34D-80FD478E907F}" srcOrd="0" destOrd="0" presId="urn:microsoft.com/office/officeart/2005/8/layout/hierarchy1"/>
    <dgm:cxn modelId="{012D6543-AB6A-4C09-9EE0-D0DC6EB9DA11}" type="presParOf" srcId="{755B7428-327A-4B6B-B011-11153613B93A}" destId="{A5D02E5B-0BA0-4789-9C13-34A85B2780F4}" srcOrd="1" destOrd="0" presId="urn:microsoft.com/office/officeart/2005/8/layout/hierarchy1"/>
    <dgm:cxn modelId="{143D58CF-B053-44E1-9356-34C2E6EFC6BC}" type="presParOf" srcId="{644EF4F7-A7E7-42C4-847D-B91661093F9F}" destId="{C8EB5D93-3A2F-404B-82CD-D9F3E0A320EC}" srcOrd="1" destOrd="0" presId="urn:microsoft.com/office/officeart/2005/8/layout/hierarchy1"/>
    <dgm:cxn modelId="{998752E2-22FA-43ED-9609-3A2DAD827DC2}" type="presParOf" srcId="{18348DD8-049F-42F8-9584-0B6D12B4577C}" destId="{809A492E-ABC0-438A-B5FE-4861893D0256}" srcOrd="2" destOrd="0" presId="urn:microsoft.com/office/officeart/2005/8/layout/hierarchy1"/>
    <dgm:cxn modelId="{A030D41E-6390-490D-B227-5238B70F0165}" type="presParOf" srcId="{18348DD8-049F-42F8-9584-0B6D12B4577C}" destId="{A4B6E110-F266-4FC2-A4AF-09A63936641F}" srcOrd="3" destOrd="0" presId="urn:microsoft.com/office/officeart/2005/8/layout/hierarchy1"/>
    <dgm:cxn modelId="{650973EA-E5E4-4160-8E97-A373D9354629}" type="presParOf" srcId="{A4B6E110-F266-4FC2-A4AF-09A63936641F}" destId="{EA42DC86-A739-4949-B561-B0306FE152FD}" srcOrd="0" destOrd="0" presId="urn:microsoft.com/office/officeart/2005/8/layout/hierarchy1"/>
    <dgm:cxn modelId="{5617FB6D-D26D-4A5E-ACAE-FBC83C01DD41}" type="presParOf" srcId="{EA42DC86-A739-4949-B561-B0306FE152FD}" destId="{2B8A0654-734A-46AD-9B96-2F6362BDEECF}" srcOrd="0" destOrd="0" presId="urn:microsoft.com/office/officeart/2005/8/layout/hierarchy1"/>
    <dgm:cxn modelId="{7602264C-E300-4F73-8C1A-708CFEF8F643}" type="presParOf" srcId="{EA42DC86-A739-4949-B561-B0306FE152FD}" destId="{691E6182-DE0C-46C7-97F6-39952EE6BEC6}" srcOrd="1" destOrd="0" presId="urn:microsoft.com/office/officeart/2005/8/layout/hierarchy1"/>
    <dgm:cxn modelId="{597319F5-4F09-4439-A99D-055F2EB7EE53}" type="presParOf" srcId="{A4B6E110-F266-4FC2-A4AF-09A63936641F}" destId="{5488B6AC-3188-41F4-9D01-D9725756CF12}" srcOrd="1" destOrd="0" presId="urn:microsoft.com/office/officeart/2005/8/layout/hierarchy1"/>
    <dgm:cxn modelId="{9ACBD9BB-2F9A-4722-BDEE-0B8E943CAE61}" type="presParOf" srcId="{293ED7FB-0FAA-4ED8-A0F3-0842ACECC95F}" destId="{3AAAA9EB-AD5F-409F-8FB6-944816DB0CEC}" srcOrd="2" destOrd="0" presId="urn:microsoft.com/office/officeart/2005/8/layout/hierarchy1"/>
    <dgm:cxn modelId="{836027C3-9869-4A65-95AA-F787EAD57B9B}" type="presParOf" srcId="{293ED7FB-0FAA-4ED8-A0F3-0842ACECC95F}" destId="{E525A2BC-42E0-444E-BB44-A2E87C974191}" srcOrd="3" destOrd="0" presId="urn:microsoft.com/office/officeart/2005/8/layout/hierarchy1"/>
    <dgm:cxn modelId="{6714C033-C92E-4709-A04A-957853EFAEA2}" type="presParOf" srcId="{E525A2BC-42E0-444E-BB44-A2E87C974191}" destId="{5CE598B0-FA50-4D16-AA10-B768C4A1A274}" srcOrd="0" destOrd="0" presId="urn:microsoft.com/office/officeart/2005/8/layout/hierarchy1"/>
    <dgm:cxn modelId="{0C0005DF-B2F0-4F17-96A0-4DD11BF53619}" type="presParOf" srcId="{5CE598B0-FA50-4D16-AA10-B768C4A1A274}" destId="{989407CF-18B1-44CC-8E83-E33C8C393832}" srcOrd="0" destOrd="0" presId="urn:microsoft.com/office/officeart/2005/8/layout/hierarchy1"/>
    <dgm:cxn modelId="{DDB98173-2CDD-451A-B4B9-B17B6FD4FDAE}" type="presParOf" srcId="{5CE598B0-FA50-4D16-AA10-B768C4A1A274}" destId="{16647AE4-7F3A-4FF8-858F-3A17A43678A4}" srcOrd="1" destOrd="0" presId="urn:microsoft.com/office/officeart/2005/8/layout/hierarchy1"/>
    <dgm:cxn modelId="{114A5ABF-BDA5-41FE-BA3E-6C152BD729DF}" type="presParOf" srcId="{E525A2BC-42E0-444E-BB44-A2E87C974191}" destId="{CAC67579-3571-49CC-8A86-20E85EFA4F8E}"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AAA9EB-AD5F-409F-8FB6-944816DB0CEC}">
      <dsp:nvSpPr>
        <dsp:cNvPr id="0" name=""/>
        <dsp:cNvSpPr/>
      </dsp:nvSpPr>
      <dsp:spPr>
        <a:xfrm>
          <a:off x="12452078" y="2237086"/>
          <a:ext cx="2200907" cy="1013528"/>
        </a:xfrm>
        <a:custGeom>
          <a:avLst/>
          <a:gdLst/>
          <a:ahLst/>
          <a:cxnLst/>
          <a:rect l="0" t="0" r="0" b="0"/>
          <a:pathLst>
            <a:path>
              <a:moveTo>
                <a:pt x="0" y="0"/>
              </a:moveTo>
              <a:lnTo>
                <a:pt x="0" y="687795"/>
              </a:lnTo>
              <a:lnTo>
                <a:pt x="2200907" y="687795"/>
              </a:lnTo>
              <a:lnTo>
                <a:pt x="2200907" y="1013528"/>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09A492E-ABC0-438A-B5FE-4861893D0256}">
      <dsp:nvSpPr>
        <dsp:cNvPr id="0" name=""/>
        <dsp:cNvSpPr/>
      </dsp:nvSpPr>
      <dsp:spPr>
        <a:xfrm>
          <a:off x="10303315" y="5492462"/>
          <a:ext cx="2148762" cy="1022615"/>
        </a:xfrm>
        <a:custGeom>
          <a:avLst/>
          <a:gdLst/>
          <a:ahLst/>
          <a:cxnLst/>
          <a:rect l="0" t="0" r="0" b="0"/>
          <a:pathLst>
            <a:path>
              <a:moveTo>
                <a:pt x="0" y="0"/>
              </a:moveTo>
              <a:lnTo>
                <a:pt x="0" y="696882"/>
              </a:lnTo>
              <a:lnTo>
                <a:pt x="2148762" y="696882"/>
              </a:lnTo>
              <a:lnTo>
                <a:pt x="2148762" y="102261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9E2B05B-072C-4A56-B958-2E98FAB67BDA}">
      <dsp:nvSpPr>
        <dsp:cNvPr id="0" name=""/>
        <dsp:cNvSpPr/>
      </dsp:nvSpPr>
      <dsp:spPr>
        <a:xfrm>
          <a:off x="8154553" y="8747837"/>
          <a:ext cx="4297525" cy="1022615"/>
        </a:xfrm>
        <a:custGeom>
          <a:avLst/>
          <a:gdLst/>
          <a:ahLst/>
          <a:cxnLst/>
          <a:rect l="0" t="0" r="0" b="0"/>
          <a:pathLst>
            <a:path>
              <a:moveTo>
                <a:pt x="0" y="0"/>
              </a:moveTo>
              <a:lnTo>
                <a:pt x="0" y="696882"/>
              </a:lnTo>
              <a:lnTo>
                <a:pt x="4297525" y="696882"/>
              </a:lnTo>
              <a:lnTo>
                <a:pt x="4297525" y="102261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A46201D-B378-4BA0-A665-9A64AB0CEE29}">
      <dsp:nvSpPr>
        <dsp:cNvPr id="0" name=""/>
        <dsp:cNvSpPr/>
      </dsp:nvSpPr>
      <dsp:spPr>
        <a:xfrm>
          <a:off x="8108833" y="8747837"/>
          <a:ext cx="91440" cy="1022615"/>
        </a:xfrm>
        <a:custGeom>
          <a:avLst/>
          <a:gdLst/>
          <a:ahLst/>
          <a:cxnLst/>
          <a:rect l="0" t="0" r="0" b="0"/>
          <a:pathLst>
            <a:path>
              <a:moveTo>
                <a:pt x="45720" y="0"/>
              </a:moveTo>
              <a:lnTo>
                <a:pt x="45720" y="102261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2C0E81F-3E69-4C16-866C-DEB7AFF8D5D1}">
      <dsp:nvSpPr>
        <dsp:cNvPr id="0" name=""/>
        <dsp:cNvSpPr/>
      </dsp:nvSpPr>
      <dsp:spPr>
        <a:xfrm>
          <a:off x="3857027" y="8747837"/>
          <a:ext cx="4297525" cy="1022615"/>
        </a:xfrm>
        <a:custGeom>
          <a:avLst/>
          <a:gdLst/>
          <a:ahLst/>
          <a:cxnLst/>
          <a:rect l="0" t="0" r="0" b="0"/>
          <a:pathLst>
            <a:path>
              <a:moveTo>
                <a:pt x="4297525" y="0"/>
              </a:moveTo>
              <a:lnTo>
                <a:pt x="4297525" y="696882"/>
              </a:lnTo>
              <a:lnTo>
                <a:pt x="0" y="696882"/>
              </a:lnTo>
              <a:lnTo>
                <a:pt x="0" y="102261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E98DE39-70EF-4727-9C84-0648022F3FD3}">
      <dsp:nvSpPr>
        <dsp:cNvPr id="0" name=""/>
        <dsp:cNvSpPr/>
      </dsp:nvSpPr>
      <dsp:spPr>
        <a:xfrm>
          <a:off x="8154553" y="5492462"/>
          <a:ext cx="2148762" cy="1022615"/>
        </a:xfrm>
        <a:custGeom>
          <a:avLst/>
          <a:gdLst/>
          <a:ahLst/>
          <a:cxnLst/>
          <a:rect l="0" t="0" r="0" b="0"/>
          <a:pathLst>
            <a:path>
              <a:moveTo>
                <a:pt x="2148762" y="0"/>
              </a:moveTo>
              <a:lnTo>
                <a:pt x="2148762" y="696882"/>
              </a:lnTo>
              <a:lnTo>
                <a:pt x="0" y="696882"/>
              </a:lnTo>
              <a:lnTo>
                <a:pt x="0" y="1022615"/>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135ECD5-B1EE-45A9-B869-C76C4BCB83EF}">
      <dsp:nvSpPr>
        <dsp:cNvPr id="0" name=""/>
        <dsp:cNvSpPr/>
      </dsp:nvSpPr>
      <dsp:spPr>
        <a:xfrm>
          <a:off x="10303315" y="2237086"/>
          <a:ext cx="2148762" cy="1022615"/>
        </a:xfrm>
        <a:custGeom>
          <a:avLst/>
          <a:gdLst/>
          <a:ahLst/>
          <a:cxnLst/>
          <a:rect l="0" t="0" r="0" b="0"/>
          <a:pathLst>
            <a:path>
              <a:moveTo>
                <a:pt x="2148762" y="0"/>
              </a:moveTo>
              <a:lnTo>
                <a:pt x="2148762" y="696882"/>
              </a:lnTo>
              <a:lnTo>
                <a:pt x="0" y="696882"/>
              </a:lnTo>
              <a:lnTo>
                <a:pt x="0" y="102261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00AE740-D3D7-4E79-AC21-0E89B0F3427B}">
      <dsp:nvSpPr>
        <dsp:cNvPr id="0" name=""/>
        <dsp:cNvSpPr/>
      </dsp:nvSpPr>
      <dsp:spPr>
        <a:xfrm>
          <a:off x="10693999" y="4327"/>
          <a:ext cx="3516157" cy="2232759"/>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FC6693F-B7E8-43E1-8F13-54DAD0A8D508}">
      <dsp:nvSpPr>
        <dsp:cNvPr id="0" name=""/>
        <dsp:cNvSpPr/>
      </dsp:nvSpPr>
      <dsp:spPr>
        <a:xfrm>
          <a:off x="11084684" y="375476"/>
          <a:ext cx="3516157" cy="2232759"/>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en-US" sz="4400" kern="1200" dirty="0" smtClean="0"/>
            <a:t>Audit Procedures</a:t>
          </a:r>
          <a:endParaRPr lang="en-US" sz="4400" kern="1200" dirty="0"/>
        </a:p>
      </dsp:txBody>
      <dsp:txXfrm>
        <a:off x="11150079" y="440871"/>
        <a:ext cx="3385367" cy="2101969"/>
      </dsp:txXfrm>
    </dsp:sp>
    <dsp:sp modelId="{6445CA2F-366D-4BD7-8FAC-E4571B9F8B04}">
      <dsp:nvSpPr>
        <dsp:cNvPr id="0" name=""/>
        <dsp:cNvSpPr/>
      </dsp:nvSpPr>
      <dsp:spPr>
        <a:xfrm>
          <a:off x="8545237" y="3259702"/>
          <a:ext cx="3516157" cy="2232759"/>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9DBB0B3-4458-4FA7-900E-A221EADB480D}">
      <dsp:nvSpPr>
        <dsp:cNvPr id="0" name=""/>
        <dsp:cNvSpPr/>
      </dsp:nvSpPr>
      <dsp:spPr>
        <a:xfrm>
          <a:off x="8935921" y="3630852"/>
          <a:ext cx="3516157" cy="2232759"/>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kern="1200" dirty="0" smtClean="0"/>
            <a:t>Substantive Procedures</a:t>
          </a:r>
          <a:endParaRPr lang="en-US" sz="4000" kern="1200" dirty="0"/>
        </a:p>
      </dsp:txBody>
      <dsp:txXfrm>
        <a:off x="9001316" y="3696247"/>
        <a:ext cx="3385367" cy="2101969"/>
      </dsp:txXfrm>
    </dsp:sp>
    <dsp:sp modelId="{CAD45A37-2695-4262-A20A-C8D4C1DC7275}">
      <dsp:nvSpPr>
        <dsp:cNvPr id="0" name=""/>
        <dsp:cNvSpPr/>
      </dsp:nvSpPr>
      <dsp:spPr>
        <a:xfrm>
          <a:off x="6396474" y="6515077"/>
          <a:ext cx="3516157" cy="223275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3ABA71-7432-4944-A3F3-589105526972}">
      <dsp:nvSpPr>
        <dsp:cNvPr id="0" name=""/>
        <dsp:cNvSpPr/>
      </dsp:nvSpPr>
      <dsp:spPr>
        <a:xfrm>
          <a:off x="6787158" y="6886227"/>
          <a:ext cx="3516157" cy="223275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kern="1200" dirty="0" smtClean="0"/>
            <a:t>Test of Details</a:t>
          </a:r>
          <a:endParaRPr lang="en-US" sz="4000" kern="1200" dirty="0"/>
        </a:p>
      </dsp:txBody>
      <dsp:txXfrm>
        <a:off x="6852553" y="6951622"/>
        <a:ext cx="3385367" cy="2101969"/>
      </dsp:txXfrm>
    </dsp:sp>
    <dsp:sp modelId="{5B85BF4C-A373-41DA-B907-4EE25943795C}">
      <dsp:nvSpPr>
        <dsp:cNvPr id="0" name=""/>
        <dsp:cNvSpPr/>
      </dsp:nvSpPr>
      <dsp:spPr>
        <a:xfrm>
          <a:off x="2098949" y="9770453"/>
          <a:ext cx="3516157" cy="223275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887C92F-01DE-4E44-B9EA-606C49548725}">
      <dsp:nvSpPr>
        <dsp:cNvPr id="0" name=""/>
        <dsp:cNvSpPr/>
      </dsp:nvSpPr>
      <dsp:spPr>
        <a:xfrm>
          <a:off x="2489633" y="10141603"/>
          <a:ext cx="3516157" cy="2232759"/>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kern="1200" dirty="0" smtClean="0"/>
            <a:t>Test Of Balances</a:t>
          </a:r>
          <a:endParaRPr lang="en-US" sz="4000" kern="1200" dirty="0"/>
        </a:p>
      </dsp:txBody>
      <dsp:txXfrm>
        <a:off x="2555028" y="10206998"/>
        <a:ext cx="3385367" cy="2101969"/>
      </dsp:txXfrm>
    </dsp:sp>
    <dsp:sp modelId="{E7F25654-6CE3-4B70-BBBF-4FD81CD5183B}">
      <dsp:nvSpPr>
        <dsp:cNvPr id="0" name=""/>
        <dsp:cNvSpPr/>
      </dsp:nvSpPr>
      <dsp:spPr>
        <a:xfrm>
          <a:off x="6396474" y="9770453"/>
          <a:ext cx="3516157" cy="223275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E272786-3C83-46DE-9709-EFD5DB884B25}">
      <dsp:nvSpPr>
        <dsp:cNvPr id="0" name=""/>
        <dsp:cNvSpPr/>
      </dsp:nvSpPr>
      <dsp:spPr>
        <a:xfrm>
          <a:off x="6787158" y="10141603"/>
          <a:ext cx="3516157" cy="2232759"/>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kern="1200" dirty="0" smtClean="0"/>
            <a:t>Test of Transactions</a:t>
          </a:r>
          <a:endParaRPr lang="en-US" sz="4000" kern="1200" dirty="0"/>
        </a:p>
      </dsp:txBody>
      <dsp:txXfrm>
        <a:off x="6852553" y="10206998"/>
        <a:ext cx="3385367" cy="2101969"/>
      </dsp:txXfrm>
    </dsp:sp>
    <dsp:sp modelId="{9322913D-F8F1-4FA3-A34D-80FD478E907F}">
      <dsp:nvSpPr>
        <dsp:cNvPr id="0" name=""/>
        <dsp:cNvSpPr/>
      </dsp:nvSpPr>
      <dsp:spPr>
        <a:xfrm>
          <a:off x="10693999" y="9770453"/>
          <a:ext cx="3516157" cy="223275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5D02E5B-0BA0-4789-9C13-34A85B2780F4}">
      <dsp:nvSpPr>
        <dsp:cNvPr id="0" name=""/>
        <dsp:cNvSpPr/>
      </dsp:nvSpPr>
      <dsp:spPr>
        <a:xfrm>
          <a:off x="11084684" y="10141603"/>
          <a:ext cx="3516157" cy="2232759"/>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kern="1200" dirty="0" smtClean="0"/>
            <a:t>Test of Disclosure</a:t>
          </a:r>
          <a:endParaRPr lang="en-US" sz="4000" kern="1200" dirty="0"/>
        </a:p>
      </dsp:txBody>
      <dsp:txXfrm>
        <a:off x="11150079" y="10206998"/>
        <a:ext cx="3385367" cy="2101969"/>
      </dsp:txXfrm>
    </dsp:sp>
    <dsp:sp modelId="{2B8A0654-734A-46AD-9B96-2F6362BDEECF}">
      <dsp:nvSpPr>
        <dsp:cNvPr id="0" name=""/>
        <dsp:cNvSpPr/>
      </dsp:nvSpPr>
      <dsp:spPr>
        <a:xfrm>
          <a:off x="10693999" y="6515077"/>
          <a:ext cx="3516157" cy="223275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91E6182-DE0C-46C7-97F6-39952EE6BEC6}">
      <dsp:nvSpPr>
        <dsp:cNvPr id="0" name=""/>
        <dsp:cNvSpPr/>
      </dsp:nvSpPr>
      <dsp:spPr>
        <a:xfrm>
          <a:off x="11084684" y="6886227"/>
          <a:ext cx="3516157" cy="223275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kern="1200" dirty="0" smtClean="0"/>
            <a:t>Substantive Analytical Procedures</a:t>
          </a:r>
          <a:endParaRPr lang="en-US" sz="4000" kern="1200" dirty="0"/>
        </a:p>
      </dsp:txBody>
      <dsp:txXfrm>
        <a:off x="11150079" y="6951622"/>
        <a:ext cx="3385367" cy="2101969"/>
      </dsp:txXfrm>
    </dsp:sp>
    <dsp:sp modelId="{989407CF-18B1-44CC-8E83-E33C8C393832}">
      <dsp:nvSpPr>
        <dsp:cNvPr id="0" name=""/>
        <dsp:cNvSpPr/>
      </dsp:nvSpPr>
      <dsp:spPr>
        <a:xfrm>
          <a:off x="12894907" y="3250615"/>
          <a:ext cx="3516157" cy="2232759"/>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6647AE4-7F3A-4FF8-858F-3A17A43678A4}">
      <dsp:nvSpPr>
        <dsp:cNvPr id="0" name=""/>
        <dsp:cNvSpPr/>
      </dsp:nvSpPr>
      <dsp:spPr>
        <a:xfrm>
          <a:off x="13285591" y="3621765"/>
          <a:ext cx="3516157" cy="2232759"/>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kern="1200" dirty="0" smtClean="0"/>
            <a:t>Test of Controls</a:t>
          </a:r>
          <a:endParaRPr lang="en-US" sz="4000" kern="1200" dirty="0"/>
        </a:p>
      </dsp:txBody>
      <dsp:txXfrm>
        <a:off x="13350986" y="3687160"/>
        <a:ext cx="3385367" cy="210196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76363" cy="511731"/>
          </a:xfrm>
          <a:prstGeom prst="rect">
            <a:avLst/>
          </a:prstGeom>
        </p:spPr>
        <p:txBody>
          <a:bodyPr vert="horz" lIns="77990" tIns="77990" rIns="77990" bIns="77990" rtlCol="0" anchor="t" anchorCtr="0"/>
          <a:lstStyle/>
          <a:p>
            <a:endParaRPr lang="en-AU" sz="1100" dirty="0">
              <a:cs typeface="Arial" pitchFamily="34" charset="0"/>
            </a:endParaRPr>
          </a:p>
        </p:txBody>
      </p:sp>
      <p:sp>
        <p:nvSpPr>
          <p:cNvPr id="3" name="Date Placeholder 2"/>
          <p:cNvSpPr>
            <a:spLocks noGrp="1"/>
          </p:cNvSpPr>
          <p:nvPr>
            <p:ph type="dt" sz="quarter" idx="1"/>
          </p:nvPr>
        </p:nvSpPr>
        <p:spPr>
          <a:xfrm>
            <a:off x="4021294" y="0"/>
            <a:ext cx="3076363" cy="511731"/>
          </a:xfrm>
          <a:prstGeom prst="rect">
            <a:avLst/>
          </a:prstGeom>
        </p:spPr>
        <p:txBody>
          <a:bodyPr vert="horz" lIns="77990" tIns="77990" rIns="77990" bIns="77990" rtlCol="0"/>
          <a:lstStyle>
            <a:lvl1pPr algn="r">
              <a:defRPr sz="1300"/>
            </a:lvl1pPr>
          </a:lstStyle>
          <a:p>
            <a:fld id="{4E50C307-5AD1-4F8C-91A0-1FC7219EFB34}" type="datetimeFigureOut">
              <a:rPr lang="en-AU" sz="1100">
                <a:cs typeface="Arial" pitchFamily="34" charset="0"/>
              </a:rPr>
              <a:t>20/01/2020</a:t>
            </a:fld>
            <a:endParaRPr lang="en-AU" sz="1100" dirty="0">
              <a:cs typeface="Arial" pitchFamily="34" charset="0"/>
            </a:endParaRPr>
          </a:p>
        </p:txBody>
      </p:sp>
      <p:sp>
        <p:nvSpPr>
          <p:cNvPr id="4" name="Footer Placeholder 3"/>
          <p:cNvSpPr>
            <a:spLocks noGrp="1"/>
          </p:cNvSpPr>
          <p:nvPr>
            <p:ph type="ftr" sz="quarter" idx="2"/>
          </p:nvPr>
        </p:nvSpPr>
        <p:spPr>
          <a:xfrm>
            <a:off x="0" y="9721106"/>
            <a:ext cx="3076363" cy="511731"/>
          </a:xfrm>
          <a:prstGeom prst="rect">
            <a:avLst/>
          </a:prstGeom>
        </p:spPr>
        <p:txBody>
          <a:bodyPr vert="horz" lIns="77990" tIns="77990" rIns="77990" bIns="77990" rtlCol="0" anchor="b"/>
          <a:lstStyle>
            <a:lvl1pPr algn="l">
              <a:defRPr sz="1300"/>
            </a:lvl1pPr>
          </a:lstStyle>
          <a:p>
            <a:endParaRPr lang="en-AU" sz="1100" dirty="0">
              <a:cs typeface="Arial" pitchFamily="34" charset="0"/>
            </a:endParaRPr>
          </a:p>
        </p:txBody>
      </p:sp>
      <p:sp>
        <p:nvSpPr>
          <p:cNvPr id="5" name="Slide Number Placeholder 4"/>
          <p:cNvSpPr>
            <a:spLocks noGrp="1"/>
          </p:cNvSpPr>
          <p:nvPr>
            <p:ph type="sldNum" sz="quarter" idx="3"/>
          </p:nvPr>
        </p:nvSpPr>
        <p:spPr>
          <a:xfrm>
            <a:off x="5972254" y="9721106"/>
            <a:ext cx="1125405" cy="511731"/>
          </a:xfrm>
          <a:prstGeom prst="rect">
            <a:avLst/>
          </a:prstGeom>
        </p:spPr>
        <p:txBody>
          <a:bodyPr vert="horz" lIns="0" tIns="38995" rIns="99048" bIns="38995" rtlCol="0" anchor="b"/>
          <a:lstStyle>
            <a:lvl1pPr algn="r">
              <a:defRPr sz="1300"/>
            </a:lvl1pPr>
          </a:lstStyle>
          <a:p>
            <a:fld id="{AF84CFB5-B6E9-4915-957C-05CFA717E28F}" type="slidenum">
              <a:rPr lang="en-AU" sz="1100">
                <a:cs typeface="Arial" pitchFamily="34" charset="0"/>
              </a:rPr>
              <a:t>‹#›</a:t>
            </a:fld>
            <a:endParaRPr lang="en-AU" sz="1100" dirty="0">
              <a:cs typeface="Arial" pitchFamily="34" charset="0"/>
            </a:endParaRPr>
          </a:p>
        </p:txBody>
      </p:sp>
    </p:spTree>
    <p:extLst>
      <p:ext uri="{BB962C8B-B14F-4D97-AF65-F5344CB8AC3E}">
        <p14:creationId xmlns:p14="http://schemas.microsoft.com/office/powerpoint/2010/main" val="26682905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78881" y="85289"/>
            <a:ext cx="5194544" cy="426442"/>
          </a:xfrm>
          <a:prstGeom prst="rect">
            <a:avLst/>
          </a:prstGeom>
        </p:spPr>
        <p:txBody>
          <a:bodyPr vert="horz" lIns="0" tIns="0" rIns="0" bIns="0" rtlCol="0"/>
          <a:lstStyle>
            <a:lvl1pPr algn="l">
              <a:defRPr sz="1300">
                <a:latin typeface="+mn-lt"/>
              </a:defRPr>
            </a:lvl1pPr>
          </a:lstStyle>
          <a:p>
            <a:endParaRPr lang="en-AU" dirty="0"/>
          </a:p>
        </p:txBody>
      </p:sp>
      <p:sp>
        <p:nvSpPr>
          <p:cNvPr id="3" name="Date Placeholder 2"/>
          <p:cNvSpPr>
            <a:spLocks noGrp="1"/>
          </p:cNvSpPr>
          <p:nvPr>
            <p:ph type="dt" idx="1"/>
          </p:nvPr>
        </p:nvSpPr>
        <p:spPr>
          <a:xfrm>
            <a:off x="5588727" y="72495"/>
            <a:ext cx="1467189" cy="426442"/>
          </a:xfrm>
          <a:prstGeom prst="rect">
            <a:avLst/>
          </a:prstGeom>
        </p:spPr>
        <p:txBody>
          <a:bodyPr vert="horz" lIns="0" tIns="0" rIns="0" bIns="0" rtlCol="0"/>
          <a:lstStyle>
            <a:lvl1pPr algn="r">
              <a:defRPr sz="1300">
                <a:latin typeface="+mn-lt"/>
              </a:defRPr>
            </a:lvl1pPr>
          </a:lstStyle>
          <a:p>
            <a:fld id="{9BB1C32A-CF46-409D-8B8D-587A7E3A4DCC}" type="datetimeFigureOut">
              <a:rPr lang="en-AU" smtClean="0"/>
              <a:pPr/>
              <a:t>20/01/2020</a:t>
            </a:fld>
            <a:endParaRPr lang="en-AU" dirty="0"/>
          </a:p>
        </p:txBody>
      </p:sp>
      <p:sp>
        <p:nvSpPr>
          <p:cNvPr id="4" name="Slide Image Placeholder 3"/>
          <p:cNvSpPr>
            <a:spLocks noGrp="1" noRot="1" noChangeAspect="1"/>
          </p:cNvSpPr>
          <p:nvPr>
            <p:ph type="sldImg" idx="2"/>
          </p:nvPr>
        </p:nvSpPr>
        <p:spPr>
          <a:xfrm>
            <a:off x="-561975" y="608013"/>
            <a:ext cx="8215313" cy="4622800"/>
          </a:xfrm>
          <a:prstGeom prst="rect">
            <a:avLst/>
          </a:prstGeom>
          <a:noFill/>
          <a:ln w="3175">
            <a:solidFill>
              <a:prstClr val="black"/>
            </a:solidFill>
          </a:ln>
        </p:spPr>
        <p:txBody>
          <a:bodyPr vert="horz" lIns="99048" tIns="49524" rIns="99048" bIns="49524" rtlCol="0" anchor="ctr"/>
          <a:lstStyle/>
          <a:p>
            <a:endParaRPr lang="en-AU"/>
          </a:p>
        </p:txBody>
      </p:sp>
      <p:sp>
        <p:nvSpPr>
          <p:cNvPr id="5" name="Notes Placeholder 4"/>
          <p:cNvSpPr>
            <a:spLocks noGrp="1"/>
          </p:cNvSpPr>
          <p:nvPr>
            <p:ph type="body" sz="quarter" idx="3"/>
          </p:nvPr>
        </p:nvSpPr>
        <p:spPr>
          <a:xfrm>
            <a:off x="695918" y="5570661"/>
            <a:ext cx="5699617" cy="3896355"/>
          </a:xfrm>
          <a:prstGeom prst="rect">
            <a:avLst/>
          </a:prstGeom>
        </p:spPr>
        <p:txBody>
          <a:bodyPr vert="horz" lIns="0" tIns="0" rIns="0" bIns="0" rtlCol="0">
            <a:normAutofit/>
          </a:bodyPr>
          <a:lstStyle/>
          <a:p>
            <a:pPr lvl="0"/>
            <a:r>
              <a:rPr lang="en-AU" noProof="0" dirty="0"/>
              <a:t>Click to edit Master text styles</a:t>
            </a:r>
          </a:p>
          <a:p>
            <a:pPr marL="0" lvl="1"/>
            <a:r>
              <a:rPr lang="en-AU" noProof="0" dirty="0"/>
              <a:t>Second level</a:t>
            </a:r>
          </a:p>
          <a:p>
            <a:pPr marL="155981" lvl="2" indent="-155981">
              <a:buFont typeface="Arial" pitchFamily="34" charset="0"/>
              <a:buChar char="•"/>
            </a:pPr>
            <a:r>
              <a:rPr lang="en-AU" noProof="0" dirty="0"/>
              <a:t>Third level</a:t>
            </a:r>
          </a:p>
          <a:p>
            <a:pPr marL="311962" lvl="3" indent="-155981">
              <a:buFont typeface="Arial" pitchFamily="34" charset="0"/>
              <a:buChar char="•"/>
            </a:pPr>
            <a:r>
              <a:rPr lang="en-AU" noProof="0" dirty="0"/>
              <a:t>Fourth level</a:t>
            </a:r>
          </a:p>
        </p:txBody>
      </p:sp>
      <p:sp>
        <p:nvSpPr>
          <p:cNvPr id="6" name="Footer Placeholder 5"/>
          <p:cNvSpPr>
            <a:spLocks noGrp="1"/>
          </p:cNvSpPr>
          <p:nvPr>
            <p:ph type="ftr" sz="quarter" idx="4"/>
          </p:nvPr>
        </p:nvSpPr>
        <p:spPr>
          <a:xfrm>
            <a:off x="78881" y="9721106"/>
            <a:ext cx="4969510" cy="402938"/>
          </a:xfrm>
          <a:prstGeom prst="rect">
            <a:avLst/>
          </a:prstGeom>
        </p:spPr>
        <p:txBody>
          <a:bodyPr vert="horz" lIns="99048" tIns="49524" rIns="99048" bIns="49524" rtlCol="0" anchor="b"/>
          <a:lstStyle>
            <a:lvl1pPr algn="l">
              <a:defRPr sz="1300">
                <a:latin typeface="+mn-lt"/>
                <a:cs typeface="Arial" pitchFamily="34" charset="0"/>
              </a:defRPr>
            </a:lvl1pPr>
          </a:lstStyle>
          <a:p>
            <a:endParaRPr lang="en-AU" dirty="0"/>
          </a:p>
        </p:txBody>
      </p:sp>
      <p:sp>
        <p:nvSpPr>
          <p:cNvPr id="7" name="Slide Number Placeholder 6"/>
          <p:cNvSpPr>
            <a:spLocks noGrp="1"/>
          </p:cNvSpPr>
          <p:nvPr>
            <p:ph type="sldNum" sz="quarter" idx="5"/>
          </p:nvPr>
        </p:nvSpPr>
        <p:spPr>
          <a:xfrm>
            <a:off x="6062013" y="9721106"/>
            <a:ext cx="1023812" cy="402938"/>
          </a:xfrm>
          <a:prstGeom prst="rect">
            <a:avLst/>
          </a:prstGeom>
        </p:spPr>
        <p:txBody>
          <a:bodyPr vert="horz" lIns="99048" tIns="49524" rIns="99048" bIns="49524" rtlCol="0" anchor="b"/>
          <a:lstStyle>
            <a:lvl1pPr algn="r">
              <a:defRPr sz="1300">
                <a:latin typeface="+mn-lt"/>
              </a:defRPr>
            </a:lvl1pPr>
          </a:lstStyle>
          <a:p>
            <a:fld id="{D5A593CC-2149-4E6C-BC3C-0044C280ECB2}" type="slidenum">
              <a:rPr lang="en-AU" smtClean="0"/>
              <a:pPr/>
              <a:t>‹#›</a:t>
            </a:fld>
            <a:endParaRPr lang="en-AU"/>
          </a:p>
        </p:txBody>
      </p:sp>
    </p:spTree>
    <p:extLst>
      <p:ext uri="{BB962C8B-B14F-4D97-AF65-F5344CB8AC3E}">
        <p14:creationId xmlns:p14="http://schemas.microsoft.com/office/powerpoint/2010/main" val="3772576877"/>
      </p:ext>
    </p:extLst>
  </p:cSld>
  <p:clrMap bg1="lt1" tx1="dk1" bg2="lt2" tx2="dk2" accent1="accent1" accent2="accent2" accent3="accent3" accent4="accent4" accent5="accent5" accent6="accent6" hlink="hlink" folHlink="folHlink"/>
  <p:notesStyle>
    <a:lvl1pPr marL="0" algn="l" defTabSz="2437790" rtl="0" eaLnBrk="1" latinLnBrk="0" hangingPunct="1">
      <a:defRPr lang="en-US" sz="3199" b="1" kern="1200" dirty="0" smtClean="0">
        <a:solidFill>
          <a:schemeClr val="tx1"/>
        </a:solidFill>
        <a:latin typeface="+mn-lt"/>
        <a:ea typeface="+mn-ea"/>
        <a:cs typeface="Arial" pitchFamily="34" charset="0"/>
      </a:defRPr>
    </a:lvl1pPr>
    <a:lvl2pPr marL="1218895" algn="l" defTabSz="2437790" rtl="0" eaLnBrk="1" latinLnBrk="0" hangingPunct="1">
      <a:defRPr lang="en-US" sz="3199" kern="1200" dirty="0" smtClean="0">
        <a:solidFill>
          <a:schemeClr val="tx1"/>
        </a:solidFill>
        <a:latin typeface="Arial" pitchFamily="34" charset="0"/>
        <a:ea typeface="+mn-ea"/>
        <a:cs typeface="Arial" pitchFamily="34" charset="0"/>
      </a:defRPr>
    </a:lvl2pPr>
    <a:lvl3pPr marL="2437790" algn="l" defTabSz="2437790" rtl="0" eaLnBrk="1" latinLnBrk="0" hangingPunct="1">
      <a:defRPr lang="en-US" sz="3199" kern="1200" dirty="0" smtClean="0">
        <a:solidFill>
          <a:schemeClr val="tx1"/>
        </a:solidFill>
        <a:latin typeface="Arial" pitchFamily="34" charset="0"/>
        <a:ea typeface="+mn-ea"/>
        <a:cs typeface="Arial" pitchFamily="34" charset="0"/>
      </a:defRPr>
    </a:lvl3pPr>
    <a:lvl4pPr marL="3656686" algn="l" defTabSz="2437790" rtl="0" eaLnBrk="1" latinLnBrk="0" hangingPunct="1">
      <a:defRPr lang="en-US" sz="3199" kern="1200" dirty="0" smtClean="0">
        <a:solidFill>
          <a:schemeClr val="tx1"/>
        </a:solidFill>
        <a:latin typeface="Arial" pitchFamily="34" charset="0"/>
        <a:ea typeface="+mn-ea"/>
        <a:cs typeface="Arial" pitchFamily="34" charset="0"/>
      </a:defRPr>
    </a:lvl4pPr>
    <a:lvl5pPr marL="4875581" algn="l" defTabSz="2437790" rtl="0" eaLnBrk="1" latinLnBrk="0" hangingPunct="1">
      <a:defRPr lang="en-AU" sz="3199" kern="1200" baseline="0" dirty="0">
        <a:solidFill>
          <a:schemeClr val="tx1"/>
        </a:solidFill>
        <a:latin typeface="Arial" pitchFamily="34" charset="0"/>
        <a:ea typeface="+mn-ea"/>
        <a:cs typeface="Arial" pitchFamily="34" charset="0"/>
      </a:defRPr>
    </a:lvl5pPr>
    <a:lvl6pPr marL="6094476" algn="l" defTabSz="2437790" rtl="0" eaLnBrk="1" latinLnBrk="0" hangingPunct="1">
      <a:defRPr sz="3199" kern="1200">
        <a:solidFill>
          <a:schemeClr val="tx1"/>
        </a:solidFill>
        <a:latin typeface="+mn-lt"/>
        <a:ea typeface="+mn-ea"/>
        <a:cs typeface="+mn-cs"/>
      </a:defRPr>
    </a:lvl6pPr>
    <a:lvl7pPr marL="7313371" algn="l" defTabSz="2437790" rtl="0" eaLnBrk="1" latinLnBrk="0" hangingPunct="1">
      <a:defRPr sz="3199" kern="1200">
        <a:solidFill>
          <a:schemeClr val="tx1"/>
        </a:solidFill>
        <a:latin typeface="+mn-lt"/>
        <a:ea typeface="+mn-ea"/>
        <a:cs typeface="+mn-cs"/>
      </a:defRPr>
    </a:lvl7pPr>
    <a:lvl8pPr marL="8532266" algn="l" defTabSz="2437790" rtl="0" eaLnBrk="1" latinLnBrk="0" hangingPunct="1">
      <a:defRPr sz="3199" kern="1200">
        <a:solidFill>
          <a:schemeClr val="tx1"/>
        </a:solidFill>
        <a:latin typeface="+mn-lt"/>
        <a:ea typeface="+mn-ea"/>
        <a:cs typeface="+mn-cs"/>
      </a:defRPr>
    </a:lvl8pPr>
    <a:lvl9pPr marL="9751162" algn="l" defTabSz="2437790" rtl="0" eaLnBrk="1" latinLnBrk="0" hangingPunct="1">
      <a:defRPr sz="319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tx2"/>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417EFE7-D8BB-48D7-B5B1-C7483DB0A6D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4384000" cy="13716000"/>
          </a:xfrm>
          <a:prstGeom prst="rect">
            <a:avLst/>
          </a:prstGeom>
        </p:spPr>
      </p:pic>
      <p:sp>
        <p:nvSpPr>
          <p:cNvPr id="3" name="Title 2">
            <a:extLst>
              <a:ext uri="{FF2B5EF4-FFF2-40B4-BE49-F238E27FC236}">
                <a16:creationId xmlns:a16="http://schemas.microsoft.com/office/drawing/2014/main" id="{6BB89FCA-E14C-494B-8916-1CE4E731983C}"/>
              </a:ext>
            </a:extLst>
          </p:cNvPr>
          <p:cNvSpPr>
            <a:spLocks noGrp="1"/>
          </p:cNvSpPr>
          <p:nvPr>
            <p:ph type="title"/>
          </p:nvPr>
        </p:nvSpPr>
        <p:spPr>
          <a:xfrm>
            <a:off x="2451643" y="4061338"/>
            <a:ext cx="17481218" cy="5046911"/>
          </a:xfrm>
        </p:spPr>
        <p:txBody>
          <a:bodyPr/>
          <a:lstStyle>
            <a:lvl1pPr>
              <a:lnSpc>
                <a:spcPts val="12000"/>
              </a:lnSpc>
              <a:defRPr sz="13000">
                <a:solidFill>
                  <a:schemeClr val="bg1"/>
                </a:solidFill>
              </a:defRPr>
            </a:lvl1pPr>
          </a:lstStyle>
          <a:p>
            <a:r>
              <a:rPr lang="en-US"/>
              <a:t>Click to edit Master title style</a:t>
            </a:r>
            <a:endParaRPr lang="en-AU" dirty="0"/>
          </a:p>
        </p:txBody>
      </p:sp>
      <p:sp>
        <p:nvSpPr>
          <p:cNvPr id="6" name="Date Placeholder 5">
            <a:extLst>
              <a:ext uri="{FF2B5EF4-FFF2-40B4-BE49-F238E27FC236}">
                <a16:creationId xmlns:a16="http://schemas.microsoft.com/office/drawing/2014/main" id="{F4A84B4C-BE75-4597-9D41-89C90E42348C}"/>
              </a:ext>
            </a:extLst>
          </p:cNvPr>
          <p:cNvSpPr>
            <a:spLocks noGrp="1"/>
          </p:cNvSpPr>
          <p:nvPr>
            <p:ph type="dt" sz="half" idx="10"/>
          </p:nvPr>
        </p:nvSpPr>
        <p:spPr>
          <a:xfrm>
            <a:off x="20112880" y="591268"/>
            <a:ext cx="3297063" cy="432000"/>
          </a:xfrm>
        </p:spPr>
        <p:txBody>
          <a:bodyPr/>
          <a:lstStyle>
            <a:lvl1pPr>
              <a:defRPr sz="2400">
                <a:solidFill>
                  <a:schemeClr val="bg1"/>
                </a:solidFill>
              </a:defRPr>
            </a:lvl1pPr>
          </a:lstStyle>
          <a:p>
            <a:r>
              <a:rPr lang="en-US"/>
              <a:t>XX Month 2019</a:t>
            </a:r>
            <a:endParaRPr lang="en-AU" dirty="0"/>
          </a:p>
        </p:txBody>
      </p:sp>
      <p:sp>
        <p:nvSpPr>
          <p:cNvPr id="7" name="Footer Placeholder 6">
            <a:extLst>
              <a:ext uri="{FF2B5EF4-FFF2-40B4-BE49-F238E27FC236}">
                <a16:creationId xmlns:a16="http://schemas.microsoft.com/office/drawing/2014/main" id="{365B974A-9BD6-40CF-881F-E17FB8171835}"/>
              </a:ext>
            </a:extLst>
          </p:cNvPr>
          <p:cNvSpPr>
            <a:spLocks noGrp="1"/>
          </p:cNvSpPr>
          <p:nvPr>
            <p:ph type="ftr" sz="quarter" idx="11"/>
          </p:nvPr>
        </p:nvSpPr>
        <p:spPr/>
        <p:txBody>
          <a:bodyPr/>
          <a:lstStyle>
            <a:lvl1pPr>
              <a:defRPr>
                <a:solidFill>
                  <a:schemeClr val="bg1"/>
                </a:solidFill>
              </a:defRPr>
            </a:lvl1pPr>
          </a:lstStyle>
          <a:p>
            <a:r>
              <a:rPr lang="en-AU"/>
              <a:t>Presentation title goes here</a:t>
            </a:r>
            <a:endParaRPr lang="en-AU" dirty="0"/>
          </a:p>
        </p:txBody>
      </p:sp>
      <p:pic>
        <p:nvPicPr>
          <p:cNvPr id="14" name="Picture 13">
            <a:extLst>
              <a:ext uri="{FF2B5EF4-FFF2-40B4-BE49-F238E27FC236}">
                <a16:creationId xmlns:a16="http://schemas.microsoft.com/office/drawing/2014/main" id="{8DA1C7EF-F849-47CB-969B-FBEE3C7FC30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8917182" y="11431407"/>
            <a:ext cx="4492761" cy="1267971"/>
          </a:xfrm>
          <a:prstGeom prst="rect">
            <a:avLst/>
          </a:prstGeom>
        </p:spPr>
      </p:pic>
    </p:spTree>
    <p:extLst>
      <p:ext uri="{BB962C8B-B14F-4D97-AF65-F5344CB8AC3E}">
        <p14:creationId xmlns:p14="http://schemas.microsoft.com/office/powerpoint/2010/main" val="3685211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Divider_1">
    <p:bg>
      <p:bgPr>
        <a:solidFill>
          <a:schemeClr val="accent1"/>
        </a:solidFill>
        <a:effectLst/>
      </p:bgPr>
    </p:bg>
    <p:spTree>
      <p:nvGrpSpPr>
        <p:cNvPr id="1" name=""/>
        <p:cNvGrpSpPr/>
        <p:nvPr/>
      </p:nvGrpSpPr>
      <p:grpSpPr>
        <a:xfrm>
          <a:off x="0" y="0"/>
          <a:ext cx="0" cy="0"/>
          <a:chOff x="0" y="0"/>
          <a:chExt cx="0" cy="0"/>
        </a:xfrm>
      </p:grpSpPr>
      <p:pic>
        <p:nvPicPr>
          <p:cNvPr id="9" name="Picture 8" descr="A close up of a logo&#10;&#10;Description automatically generated">
            <a:extLst>
              <a:ext uri="{FF2B5EF4-FFF2-40B4-BE49-F238E27FC236}">
                <a16:creationId xmlns:a16="http://schemas.microsoft.com/office/drawing/2014/main" id="{FE2465A8-218D-40DF-9D67-C2F40437D2A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682" t="1870" r="1898" b="796"/>
          <a:stretch/>
        </p:blipFill>
        <p:spPr>
          <a:xfrm>
            <a:off x="1979975" y="1657350"/>
            <a:ext cx="12687300" cy="9544050"/>
          </a:xfrm>
          <a:prstGeom prst="rect">
            <a:avLst/>
          </a:prstGeom>
        </p:spPr>
      </p:pic>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lvl1pPr>
              <a:defRPr>
                <a:solidFill>
                  <a:schemeClr val="bg1"/>
                </a:solidFill>
              </a:defRPr>
            </a:lvl1pPr>
          </a:lstStyle>
          <a:p>
            <a:r>
              <a:rPr lang="en-AU"/>
              <a:t>Presentation title goes here</a:t>
            </a:r>
            <a:endParaRPr lang="en-AU" dirty="0"/>
          </a:p>
        </p:txBody>
      </p:sp>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hasCustomPrompt="1"/>
          </p:nvPr>
        </p:nvSpPr>
        <p:spPr>
          <a:xfrm>
            <a:off x="2457450" y="4336892"/>
            <a:ext cx="19910334" cy="5555493"/>
          </a:xfrm>
        </p:spPr>
        <p:txBody>
          <a:bodyPr/>
          <a:lstStyle>
            <a:lvl1pPr>
              <a:lnSpc>
                <a:spcPts val="12000"/>
              </a:lnSpc>
              <a:spcAft>
                <a:spcPts val="1700"/>
              </a:spcAft>
              <a:defRPr sz="11000" b="1">
                <a:solidFill>
                  <a:schemeClr val="bg1"/>
                </a:solidFill>
              </a:defRPr>
            </a:lvl1pPr>
            <a:lvl2pPr>
              <a:lnSpc>
                <a:spcPts val="5800"/>
              </a:lnSpc>
              <a:spcAft>
                <a:spcPts val="0"/>
              </a:spcAft>
              <a:defRPr sz="4800" i="0">
                <a:solidFill>
                  <a:schemeClr val="bg1"/>
                </a:solidFill>
              </a:defRPr>
            </a:lvl2pPr>
            <a:lvl3pPr marL="0" indent="0">
              <a:lnSpc>
                <a:spcPts val="5800"/>
              </a:lnSpc>
              <a:spcAft>
                <a:spcPts val="0"/>
              </a:spcAft>
              <a:buNone/>
              <a:defRPr sz="4800" i="0">
                <a:solidFill>
                  <a:schemeClr val="bg1"/>
                </a:solidFill>
              </a:defRPr>
            </a:lvl3pPr>
            <a:lvl4pPr marL="0" indent="0">
              <a:lnSpc>
                <a:spcPts val="5800"/>
              </a:lnSpc>
              <a:spcAft>
                <a:spcPts val="0"/>
              </a:spcAft>
              <a:buNone/>
              <a:defRPr sz="4800" i="0">
                <a:solidFill>
                  <a:schemeClr val="bg1"/>
                </a:solidFill>
              </a:defRPr>
            </a:lvl4pPr>
            <a:lvl5pPr marL="0" indent="0">
              <a:lnSpc>
                <a:spcPts val="5800"/>
              </a:lnSpc>
              <a:spcAft>
                <a:spcPts val="0"/>
              </a:spcAft>
              <a:buNone/>
              <a:defRPr sz="4800" i="0">
                <a:solidFill>
                  <a:schemeClr val="bg1"/>
                </a:solidFill>
              </a:defRPr>
            </a:lvl5pPr>
            <a:lvl6pPr marL="0" indent="0">
              <a:lnSpc>
                <a:spcPts val="5800"/>
              </a:lnSpc>
              <a:spcAft>
                <a:spcPts val="0"/>
              </a:spcAft>
              <a:buNone/>
              <a:defRPr sz="4800" i="0">
                <a:solidFill>
                  <a:schemeClr val="bg1"/>
                </a:solidFill>
              </a:defRPr>
            </a:lvl6pPr>
            <a:lvl7pPr marL="0" indent="0">
              <a:lnSpc>
                <a:spcPts val="5800"/>
              </a:lnSpc>
              <a:spcAft>
                <a:spcPts val="0"/>
              </a:spcAft>
              <a:buNone/>
              <a:defRPr sz="4800" i="0">
                <a:solidFill>
                  <a:schemeClr val="bg1"/>
                </a:solidFill>
              </a:defRPr>
            </a:lvl7pPr>
            <a:lvl8pPr marL="0" indent="0">
              <a:lnSpc>
                <a:spcPts val="5800"/>
              </a:lnSpc>
              <a:spcAft>
                <a:spcPts val="0"/>
              </a:spcAft>
              <a:buNone/>
              <a:defRPr sz="4800" i="0">
                <a:solidFill>
                  <a:schemeClr val="bg1"/>
                </a:solidFill>
              </a:defRPr>
            </a:lvl8pPr>
            <a:lvl9pPr marL="0" indent="0">
              <a:lnSpc>
                <a:spcPts val="5800"/>
              </a:lnSpc>
              <a:spcAft>
                <a:spcPts val="0"/>
              </a:spcAft>
              <a:buNone/>
              <a:defRPr sz="4800" i="0">
                <a:solidFill>
                  <a:schemeClr val="bg1"/>
                </a:solidFill>
              </a:defRPr>
            </a:lvl9pPr>
          </a:lstStyle>
          <a:p>
            <a:pPr lvl="0"/>
            <a:r>
              <a:rPr lang="en-US" dirty="0"/>
              <a:t>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AU" dirty="0"/>
          </a:p>
        </p:txBody>
      </p:sp>
    </p:spTree>
    <p:extLst>
      <p:ext uri="{BB962C8B-B14F-4D97-AF65-F5344CB8AC3E}">
        <p14:creationId xmlns:p14="http://schemas.microsoft.com/office/powerpoint/2010/main" val="3521712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Divider_2">
    <p:bg>
      <p:bgPr>
        <a:solidFill>
          <a:schemeClr val="accent5"/>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DCB9D34-9A91-4976-BA44-234DD1D880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4384000" cy="13716000"/>
          </a:xfrm>
          <a:prstGeom prst="rect">
            <a:avLst/>
          </a:prstGeom>
        </p:spPr>
      </p:pic>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lvl1pPr>
              <a:defRPr>
                <a:solidFill>
                  <a:schemeClr val="bg1"/>
                </a:solidFill>
              </a:defRPr>
            </a:lvl1pPr>
          </a:lstStyle>
          <a:p>
            <a:r>
              <a:rPr lang="en-AU"/>
              <a:t>Presentation title goes here</a:t>
            </a:r>
            <a:endParaRPr lang="en-AU" dirty="0"/>
          </a:p>
        </p:txBody>
      </p:sp>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hasCustomPrompt="1"/>
          </p:nvPr>
        </p:nvSpPr>
        <p:spPr>
          <a:xfrm>
            <a:off x="2457450" y="4336892"/>
            <a:ext cx="19910334" cy="5555493"/>
          </a:xfrm>
        </p:spPr>
        <p:txBody>
          <a:bodyPr/>
          <a:lstStyle>
            <a:lvl1pPr>
              <a:lnSpc>
                <a:spcPts val="12000"/>
              </a:lnSpc>
              <a:spcAft>
                <a:spcPts val="1700"/>
              </a:spcAft>
              <a:defRPr sz="11000" b="1">
                <a:solidFill>
                  <a:schemeClr val="bg1"/>
                </a:solidFill>
              </a:defRPr>
            </a:lvl1pPr>
            <a:lvl2pPr>
              <a:lnSpc>
                <a:spcPts val="5800"/>
              </a:lnSpc>
              <a:spcAft>
                <a:spcPts val="0"/>
              </a:spcAft>
              <a:defRPr sz="4800" i="0">
                <a:solidFill>
                  <a:schemeClr val="bg1"/>
                </a:solidFill>
              </a:defRPr>
            </a:lvl2pPr>
            <a:lvl3pPr marL="0" indent="0">
              <a:lnSpc>
                <a:spcPts val="5800"/>
              </a:lnSpc>
              <a:spcAft>
                <a:spcPts val="0"/>
              </a:spcAft>
              <a:buNone/>
              <a:defRPr sz="4800" i="0">
                <a:solidFill>
                  <a:schemeClr val="bg1"/>
                </a:solidFill>
              </a:defRPr>
            </a:lvl3pPr>
            <a:lvl4pPr marL="0" indent="0">
              <a:lnSpc>
                <a:spcPts val="5800"/>
              </a:lnSpc>
              <a:spcAft>
                <a:spcPts val="0"/>
              </a:spcAft>
              <a:buNone/>
              <a:defRPr sz="4800" i="0">
                <a:solidFill>
                  <a:schemeClr val="bg1"/>
                </a:solidFill>
              </a:defRPr>
            </a:lvl4pPr>
            <a:lvl5pPr marL="0" indent="0">
              <a:lnSpc>
                <a:spcPts val="5800"/>
              </a:lnSpc>
              <a:spcAft>
                <a:spcPts val="0"/>
              </a:spcAft>
              <a:buNone/>
              <a:defRPr sz="4800" i="0">
                <a:solidFill>
                  <a:schemeClr val="bg1"/>
                </a:solidFill>
              </a:defRPr>
            </a:lvl5pPr>
            <a:lvl6pPr marL="0" indent="0">
              <a:lnSpc>
                <a:spcPts val="5800"/>
              </a:lnSpc>
              <a:spcAft>
                <a:spcPts val="0"/>
              </a:spcAft>
              <a:buNone/>
              <a:defRPr sz="4800" i="0">
                <a:solidFill>
                  <a:schemeClr val="bg1"/>
                </a:solidFill>
              </a:defRPr>
            </a:lvl6pPr>
            <a:lvl7pPr marL="0" indent="0">
              <a:lnSpc>
                <a:spcPts val="5800"/>
              </a:lnSpc>
              <a:spcAft>
                <a:spcPts val="0"/>
              </a:spcAft>
              <a:buNone/>
              <a:defRPr sz="4800" i="0">
                <a:solidFill>
                  <a:schemeClr val="bg1"/>
                </a:solidFill>
              </a:defRPr>
            </a:lvl7pPr>
            <a:lvl8pPr marL="0" indent="0">
              <a:lnSpc>
                <a:spcPts val="5800"/>
              </a:lnSpc>
              <a:spcAft>
                <a:spcPts val="0"/>
              </a:spcAft>
              <a:buNone/>
              <a:defRPr sz="4800" i="0">
                <a:solidFill>
                  <a:schemeClr val="bg1"/>
                </a:solidFill>
              </a:defRPr>
            </a:lvl8pPr>
            <a:lvl9pPr marL="0" indent="0">
              <a:lnSpc>
                <a:spcPts val="5800"/>
              </a:lnSpc>
              <a:spcAft>
                <a:spcPts val="0"/>
              </a:spcAft>
              <a:buNone/>
              <a:defRPr sz="4800" i="0">
                <a:solidFill>
                  <a:schemeClr val="bg1"/>
                </a:solidFill>
              </a:defRPr>
            </a:lvl9pPr>
          </a:lstStyle>
          <a:p>
            <a:pPr lvl="0"/>
            <a:r>
              <a:rPr lang="en-US" dirty="0"/>
              <a:t>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AU" dirty="0"/>
          </a:p>
        </p:txBody>
      </p:sp>
    </p:spTree>
    <p:extLst>
      <p:ext uri="{BB962C8B-B14F-4D97-AF65-F5344CB8AC3E}">
        <p14:creationId xmlns:p14="http://schemas.microsoft.com/office/powerpoint/2010/main" val="5341510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Divider_3">
    <p:bg>
      <p:bgPr>
        <a:solidFill>
          <a:schemeClr val="accent2"/>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DCB9D34-9A91-4976-BA44-234DD1D880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4384000" cy="13715999"/>
          </a:xfrm>
          <a:prstGeom prst="rect">
            <a:avLst/>
          </a:prstGeom>
        </p:spPr>
      </p:pic>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lvl1pPr>
              <a:defRPr>
                <a:solidFill>
                  <a:schemeClr val="bg1"/>
                </a:solidFill>
              </a:defRPr>
            </a:lvl1pPr>
          </a:lstStyle>
          <a:p>
            <a:r>
              <a:rPr lang="en-AU"/>
              <a:t>Presentation title goes here</a:t>
            </a:r>
            <a:endParaRPr lang="en-AU" dirty="0"/>
          </a:p>
        </p:txBody>
      </p:sp>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hasCustomPrompt="1"/>
          </p:nvPr>
        </p:nvSpPr>
        <p:spPr>
          <a:xfrm>
            <a:off x="2457450" y="4336892"/>
            <a:ext cx="19910334" cy="5555493"/>
          </a:xfrm>
        </p:spPr>
        <p:txBody>
          <a:bodyPr/>
          <a:lstStyle>
            <a:lvl1pPr>
              <a:lnSpc>
                <a:spcPts val="12000"/>
              </a:lnSpc>
              <a:spcAft>
                <a:spcPts val="1700"/>
              </a:spcAft>
              <a:defRPr sz="11000" b="1">
                <a:solidFill>
                  <a:schemeClr val="bg1"/>
                </a:solidFill>
              </a:defRPr>
            </a:lvl1pPr>
            <a:lvl2pPr>
              <a:lnSpc>
                <a:spcPts val="5800"/>
              </a:lnSpc>
              <a:spcAft>
                <a:spcPts val="0"/>
              </a:spcAft>
              <a:defRPr sz="4800" i="0">
                <a:solidFill>
                  <a:schemeClr val="bg1"/>
                </a:solidFill>
              </a:defRPr>
            </a:lvl2pPr>
            <a:lvl3pPr marL="0" indent="0">
              <a:lnSpc>
                <a:spcPts val="5800"/>
              </a:lnSpc>
              <a:spcAft>
                <a:spcPts val="0"/>
              </a:spcAft>
              <a:buNone/>
              <a:defRPr sz="4800" i="0">
                <a:solidFill>
                  <a:schemeClr val="bg1"/>
                </a:solidFill>
              </a:defRPr>
            </a:lvl3pPr>
            <a:lvl4pPr marL="0" indent="0">
              <a:lnSpc>
                <a:spcPts val="5800"/>
              </a:lnSpc>
              <a:spcAft>
                <a:spcPts val="0"/>
              </a:spcAft>
              <a:buNone/>
              <a:defRPr sz="4800" i="0">
                <a:solidFill>
                  <a:schemeClr val="bg1"/>
                </a:solidFill>
              </a:defRPr>
            </a:lvl4pPr>
            <a:lvl5pPr marL="0" indent="0">
              <a:lnSpc>
                <a:spcPts val="5800"/>
              </a:lnSpc>
              <a:spcAft>
                <a:spcPts val="0"/>
              </a:spcAft>
              <a:buNone/>
              <a:defRPr sz="4800" i="0">
                <a:solidFill>
                  <a:schemeClr val="bg1"/>
                </a:solidFill>
              </a:defRPr>
            </a:lvl5pPr>
            <a:lvl6pPr marL="0" indent="0">
              <a:lnSpc>
                <a:spcPts val="5800"/>
              </a:lnSpc>
              <a:spcAft>
                <a:spcPts val="0"/>
              </a:spcAft>
              <a:buNone/>
              <a:defRPr sz="4800" i="0">
                <a:solidFill>
                  <a:schemeClr val="bg1"/>
                </a:solidFill>
              </a:defRPr>
            </a:lvl6pPr>
            <a:lvl7pPr marL="0" indent="0">
              <a:lnSpc>
                <a:spcPts val="5800"/>
              </a:lnSpc>
              <a:spcAft>
                <a:spcPts val="0"/>
              </a:spcAft>
              <a:buNone/>
              <a:defRPr sz="4800" i="0">
                <a:solidFill>
                  <a:schemeClr val="bg1"/>
                </a:solidFill>
              </a:defRPr>
            </a:lvl7pPr>
            <a:lvl8pPr marL="0" indent="0">
              <a:lnSpc>
                <a:spcPts val="5800"/>
              </a:lnSpc>
              <a:spcAft>
                <a:spcPts val="0"/>
              </a:spcAft>
              <a:buNone/>
              <a:defRPr sz="4800" i="0">
                <a:solidFill>
                  <a:schemeClr val="bg1"/>
                </a:solidFill>
              </a:defRPr>
            </a:lvl8pPr>
            <a:lvl9pPr marL="0" indent="0">
              <a:lnSpc>
                <a:spcPts val="5800"/>
              </a:lnSpc>
              <a:spcAft>
                <a:spcPts val="0"/>
              </a:spcAft>
              <a:buNone/>
              <a:defRPr sz="4800" i="0">
                <a:solidFill>
                  <a:schemeClr val="bg1"/>
                </a:solidFill>
              </a:defRPr>
            </a:lvl9pPr>
          </a:lstStyle>
          <a:p>
            <a:pPr lvl="0"/>
            <a:r>
              <a:rPr lang="en-US" dirty="0"/>
              <a:t>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AU" dirty="0"/>
          </a:p>
        </p:txBody>
      </p:sp>
    </p:spTree>
    <p:extLst>
      <p:ext uri="{BB962C8B-B14F-4D97-AF65-F5344CB8AC3E}">
        <p14:creationId xmlns:p14="http://schemas.microsoft.com/office/powerpoint/2010/main" val="1355386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Divider_4">
    <p:bg>
      <p:bgPr>
        <a:solidFill>
          <a:schemeClr val="accent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DCB9D34-9A91-4976-BA44-234DD1D880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4383998" cy="13715999"/>
          </a:xfrm>
          <a:prstGeom prst="rect">
            <a:avLst/>
          </a:prstGeom>
        </p:spPr>
      </p:pic>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hasCustomPrompt="1"/>
          </p:nvPr>
        </p:nvSpPr>
        <p:spPr>
          <a:xfrm>
            <a:off x="2457450" y="4336892"/>
            <a:ext cx="19910334" cy="5555493"/>
          </a:xfrm>
        </p:spPr>
        <p:txBody>
          <a:bodyPr/>
          <a:lstStyle>
            <a:lvl1pPr>
              <a:lnSpc>
                <a:spcPts val="12000"/>
              </a:lnSpc>
              <a:spcAft>
                <a:spcPts val="1700"/>
              </a:spcAft>
              <a:defRPr sz="11000" b="1">
                <a:solidFill>
                  <a:schemeClr val="bg1"/>
                </a:solidFill>
              </a:defRPr>
            </a:lvl1pPr>
            <a:lvl2pPr>
              <a:lnSpc>
                <a:spcPts val="5800"/>
              </a:lnSpc>
              <a:spcAft>
                <a:spcPts val="0"/>
              </a:spcAft>
              <a:defRPr sz="4800" i="0">
                <a:solidFill>
                  <a:schemeClr val="bg1"/>
                </a:solidFill>
              </a:defRPr>
            </a:lvl2pPr>
            <a:lvl3pPr marL="0" indent="0">
              <a:lnSpc>
                <a:spcPts val="5800"/>
              </a:lnSpc>
              <a:spcAft>
                <a:spcPts val="0"/>
              </a:spcAft>
              <a:buNone/>
              <a:defRPr sz="4800" i="0">
                <a:solidFill>
                  <a:schemeClr val="bg1"/>
                </a:solidFill>
              </a:defRPr>
            </a:lvl3pPr>
            <a:lvl4pPr marL="0" indent="0">
              <a:lnSpc>
                <a:spcPts val="5800"/>
              </a:lnSpc>
              <a:spcAft>
                <a:spcPts val="0"/>
              </a:spcAft>
              <a:buNone/>
              <a:defRPr sz="4800" i="0">
                <a:solidFill>
                  <a:schemeClr val="bg1"/>
                </a:solidFill>
              </a:defRPr>
            </a:lvl4pPr>
            <a:lvl5pPr marL="0" indent="0">
              <a:lnSpc>
                <a:spcPts val="5800"/>
              </a:lnSpc>
              <a:spcAft>
                <a:spcPts val="0"/>
              </a:spcAft>
              <a:buNone/>
              <a:defRPr sz="4800" i="0">
                <a:solidFill>
                  <a:schemeClr val="bg1"/>
                </a:solidFill>
              </a:defRPr>
            </a:lvl5pPr>
            <a:lvl6pPr marL="0" indent="0">
              <a:lnSpc>
                <a:spcPts val="5800"/>
              </a:lnSpc>
              <a:spcAft>
                <a:spcPts val="0"/>
              </a:spcAft>
              <a:buNone/>
              <a:defRPr sz="4800" i="0">
                <a:solidFill>
                  <a:schemeClr val="bg1"/>
                </a:solidFill>
              </a:defRPr>
            </a:lvl6pPr>
            <a:lvl7pPr marL="0" indent="0">
              <a:lnSpc>
                <a:spcPts val="5800"/>
              </a:lnSpc>
              <a:spcAft>
                <a:spcPts val="0"/>
              </a:spcAft>
              <a:buNone/>
              <a:defRPr sz="4800" i="0">
                <a:solidFill>
                  <a:schemeClr val="bg1"/>
                </a:solidFill>
              </a:defRPr>
            </a:lvl7pPr>
            <a:lvl8pPr marL="0" indent="0">
              <a:lnSpc>
                <a:spcPts val="5800"/>
              </a:lnSpc>
              <a:spcAft>
                <a:spcPts val="0"/>
              </a:spcAft>
              <a:buNone/>
              <a:defRPr sz="4800" i="0">
                <a:solidFill>
                  <a:schemeClr val="bg1"/>
                </a:solidFill>
              </a:defRPr>
            </a:lvl8pPr>
            <a:lvl9pPr marL="0" indent="0">
              <a:lnSpc>
                <a:spcPts val="5800"/>
              </a:lnSpc>
              <a:spcAft>
                <a:spcPts val="0"/>
              </a:spcAft>
              <a:buNone/>
              <a:defRPr sz="4800" i="0">
                <a:solidFill>
                  <a:schemeClr val="bg1"/>
                </a:solidFill>
              </a:defRPr>
            </a:lvl9pPr>
          </a:lstStyle>
          <a:p>
            <a:pPr lvl="0"/>
            <a:r>
              <a:rPr lang="en-US" dirty="0"/>
              <a:t>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AU" dirty="0"/>
          </a:p>
        </p:txBody>
      </p:sp>
    </p:spTree>
    <p:extLst>
      <p:ext uri="{BB962C8B-B14F-4D97-AF65-F5344CB8AC3E}">
        <p14:creationId xmlns:p14="http://schemas.microsoft.com/office/powerpoint/2010/main" val="2126033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Title 3">
            <a:extLst>
              <a:ext uri="{FF2B5EF4-FFF2-40B4-BE49-F238E27FC236}">
                <a16:creationId xmlns:a16="http://schemas.microsoft.com/office/drawing/2014/main" id="{272395DC-7BA8-4EF8-B92E-4B8E6A69BF11}"/>
              </a:ext>
            </a:extLst>
          </p:cNvPr>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3020054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12050755" y="4368478"/>
            <a:ext cx="8737200" cy="8712000"/>
          </a:xfrm>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Title 3">
            <a:extLst>
              <a:ext uri="{FF2B5EF4-FFF2-40B4-BE49-F238E27FC236}">
                <a16:creationId xmlns:a16="http://schemas.microsoft.com/office/drawing/2014/main" id="{272395DC-7BA8-4EF8-B92E-4B8E6A69BF11}"/>
              </a:ext>
            </a:extLst>
          </p:cNvPr>
          <p:cNvSpPr>
            <a:spLocks noGrp="1"/>
          </p:cNvSpPr>
          <p:nvPr>
            <p:ph type="title"/>
          </p:nvPr>
        </p:nvSpPr>
        <p:spPr/>
        <p:txBody>
          <a:bodyPr/>
          <a:lstStyle/>
          <a:p>
            <a:r>
              <a:rPr lang="en-US"/>
              <a:t>Click to edit Master title style</a:t>
            </a:r>
            <a:endParaRPr lang="en-AU" dirty="0"/>
          </a:p>
        </p:txBody>
      </p:sp>
      <p:sp>
        <p:nvSpPr>
          <p:cNvPr id="6" name="Content Placeholder 2">
            <a:extLst>
              <a:ext uri="{FF2B5EF4-FFF2-40B4-BE49-F238E27FC236}">
                <a16:creationId xmlns:a16="http://schemas.microsoft.com/office/drawing/2014/main" id="{269DDC83-D364-4EC8-99B9-8B991271DB5F}"/>
              </a:ext>
            </a:extLst>
          </p:cNvPr>
          <p:cNvSpPr>
            <a:spLocks noGrp="1"/>
          </p:cNvSpPr>
          <p:nvPr>
            <p:ph idx="15" hasCustomPrompt="1"/>
          </p:nvPr>
        </p:nvSpPr>
        <p:spPr>
          <a:xfrm>
            <a:off x="2451641" y="4368479"/>
            <a:ext cx="8737200" cy="8712000"/>
          </a:xfrm>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Tree>
    <p:extLst>
      <p:ext uri="{BB962C8B-B14F-4D97-AF65-F5344CB8AC3E}">
        <p14:creationId xmlns:p14="http://schemas.microsoft.com/office/powerpoint/2010/main" val="1488172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and Image">
    <p:spTree>
      <p:nvGrpSpPr>
        <p:cNvPr id="1" name=""/>
        <p:cNvGrpSpPr/>
        <p:nvPr/>
      </p:nvGrpSpPr>
      <p:grpSpPr>
        <a:xfrm>
          <a:off x="0" y="0"/>
          <a:ext cx="0" cy="0"/>
          <a:chOff x="0" y="0"/>
          <a:chExt cx="0" cy="0"/>
        </a:xfrm>
      </p:grpSpPr>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Title 3">
            <a:extLst>
              <a:ext uri="{FF2B5EF4-FFF2-40B4-BE49-F238E27FC236}">
                <a16:creationId xmlns:a16="http://schemas.microsoft.com/office/drawing/2014/main" id="{272395DC-7BA8-4EF8-B92E-4B8E6A69BF11}"/>
              </a:ext>
            </a:extLst>
          </p:cNvPr>
          <p:cNvSpPr>
            <a:spLocks noGrp="1"/>
          </p:cNvSpPr>
          <p:nvPr>
            <p:ph type="title"/>
          </p:nvPr>
        </p:nvSpPr>
        <p:spPr/>
        <p:txBody>
          <a:bodyPr/>
          <a:lstStyle/>
          <a:p>
            <a:r>
              <a:rPr lang="en-US"/>
              <a:t>Click to edit Master title style</a:t>
            </a:r>
            <a:endParaRPr lang="en-AU" dirty="0"/>
          </a:p>
        </p:txBody>
      </p:sp>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p>
            <a:r>
              <a:rPr lang="en-AU"/>
              <a:t>Presentation title goes here</a:t>
            </a:r>
            <a:endParaRPr lang="en-AU" dirty="0"/>
          </a:p>
        </p:txBody>
      </p:sp>
      <p:sp>
        <p:nvSpPr>
          <p:cNvPr id="7" name="Picture Placeholder 6">
            <a:extLst>
              <a:ext uri="{FF2B5EF4-FFF2-40B4-BE49-F238E27FC236}">
                <a16:creationId xmlns:a16="http://schemas.microsoft.com/office/drawing/2014/main" id="{FEFAB0EB-F2D7-4C77-889E-DC63EBA597E6}"/>
              </a:ext>
            </a:extLst>
          </p:cNvPr>
          <p:cNvSpPr>
            <a:spLocks noGrp="1"/>
          </p:cNvSpPr>
          <p:nvPr>
            <p:ph type="pic" sz="quarter" idx="16" hasCustomPrompt="1"/>
          </p:nvPr>
        </p:nvSpPr>
        <p:spPr>
          <a:xfrm>
            <a:off x="12049200" y="4368799"/>
            <a:ext cx="8737200" cy="8712000"/>
          </a:xfrm>
        </p:spPr>
        <p:txBody>
          <a:bodyPr anchor="ctr"/>
          <a:lstStyle>
            <a:lvl1pPr algn="ctr">
              <a:defRPr sz="2400"/>
            </a:lvl1pPr>
          </a:lstStyle>
          <a:p>
            <a:r>
              <a:rPr lang="en-AU" dirty="0"/>
              <a:t>Click in middle icon to insert image.</a:t>
            </a:r>
          </a:p>
        </p:txBody>
      </p:sp>
      <p:sp>
        <p:nvSpPr>
          <p:cNvPr id="9" name="Content Placeholder 2">
            <a:extLst>
              <a:ext uri="{FF2B5EF4-FFF2-40B4-BE49-F238E27FC236}">
                <a16:creationId xmlns:a16="http://schemas.microsoft.com/office/drawing/2014/main" id="{FD247EFA-57B5-4D68-B131-0F83A1F46574}"/>
              </a:ext>
            </a:extLst>
          </p:cNvPr>
          <p:cNvSpPr>
            <a:spLocks noGrp="1"/>
          </p:cNvSpPr>
          <p:nvPr>
            <p:ph idx="15" hasCustomPrompt="1"/>
          </p:nvPr>
        </p:nvSpPr>
        <p:spPr>
          <a:xfrm>
            <a:off x="2451641" y="4368479"/>
            <a:ext cx="8737200" cy="8712000"/>
          </a:xfrm>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Tree>
    <p:extLst>
      <p:ext uri="{BB962C8B-B14F-4D97-AF65-F5344CB8AC3E}">
        <p14:creationId xmlns:p14="http://schemas.microsoft.com/office/powerpoint/2010/main" val="1419848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41150" y="4748093"/>
            <a:ext cx="16246805" cy="8331093"/>
          </a:xfrm>
        </p:spPr>
        <p:txBody>
          <a:bodyPr/>
          <a:lstStyle>
            <a:lvl1pPr marL="432000" indent="-432000">
              <a:lnSpc>
                <a:spcPts val="7800"/>
              </a:lnSpc>
              <a:spcAft>
                <a:spcPts val="0"/>
              </a:spcAft>
              <a:buClr>
                <a:schemeClr val="accent1"/>
              </a:buClr>
              <a:buFont typeface="Arial" panose="020B0604020202020204" pitchFamily="34" charset="0"/>
              <a:buChar char="•"/>
              <a:defRPr sz="4600"/>
            </a:lvl1pPr>
            <a:lvl2pPr marL="864000" indent="-432000">
              <a:lnSpc>
                <a:spcPts val="7800"/>
              </a:lnSpc>
              <a:spcAft>
                <a:spcPts val="0"/>
              </a:spcAft>
              <a:buClr>
                <a:schemeClr val="accent1"/>
              </a:buClr>
              <a:buFont typeface="Arial" panose="020B0604020202020204" pitchFamily="34" charset="0"/>
              <a:buChar char="•"/>
              <a:defRPr sz="4600"/>
            </a:lvl2pPr>
            <a:lvl3pPr marL="1296000">
              <a:lnSpc>
                <a:spcPts val="7800"/>
              </a:lnSpc>
              <a:spcAft>
                <a:spcPts val="0"/>
              </a:spcAft>
              <a:defRPr sz="4600"/>
            </a:lvl3pPr>
            <a:lvl4pPr marL="1728000">
              <a:lnSpc>
                <a:spcPts val="7800"/>
              </a:lnSpc>
              <a:spcAft>
                <a:spcPts val="0"/>
              </a:spcAft>
              <a:defRPr sz="4600"/>
            </a:lvl4pPr>
            <a:lvl5pPr marL="2160000">
              <a:lnSpc>
                <a:spcPts val="7800"/>
              </a:lnSpc>
              <a:spcAft>
                <a:spcPts val="0"/>
              </a:spcAft>
              <a:defRPr sz="4600" baseline="0"/>
            </a:lvl5pPr>
            <a:lvl6pPr marL="2592000">
              <a:lnSpc>
                <a:spcPts val="7800"/>
              </a:lnSpc>
              <a:spcAft>
                <a:spcPts val="0"/>
              </a:spcAft>
              <a:defRPr sz="4600"/>
            </a:lvl6pPr>
            <a:lvl7pPr marL="3024000">
              <a:lnSpc>
                <a:spcPts val="7800"/>
              </a:lnSpc>
              <a:spcAft>
                <a:spcPts val="0"/>
              </a:spcAft>
              <a:defRPr sz="4600"/>
            </a:lvl7pPr>
            <a:lvl8pPr marL="3456000">
              <a:lnSpc>
                <a:spcPts val="7800"/>
              </a:lnSpc>
              <a:spcAft>
                <a:spcPts val="0"/>
              </a:spcAft>
              <a:defRPr sz="4600"/>
            </a:lvl8pPr>
            <a:lvl9pPr marL="3888000">
              <a:lnSpc>
                <a:spcPts val="7800"/>
              </a:lnSpc>
              <a:spcAft>
                <a:spcPts val="0"/>
              </a:spcAft>
              <a:defRPr sz="4600"/>
            </a:lvl9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Title 3">
            <a:extLst>
              <a:ext uri="{FF2B5EF4-FFF2-40B4-BE49-F238E27FC236}">
                <a16:creationId xmlns:a16="http://schemas.microsoft.com/office/drawing/2014/main" id="{272395DC-7BA8-4EF8-B92E-4B8E6A69BF11}"/>
              </a:ext>
            </a:extLst>
          </p:cNvPr>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141639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eft Imag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8420100" y="4368481"/>
            <a:ext cx="12367855" cy="8712000"/>
          </a:xfrm>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p>
            <a:r>
              <a:rPr lang="en-AU"/>
              <a:t>Presentation title goes here</a:t>
            </a:r>
            <a:endParaRPr lang="en-AU" dirty="0"/>
          </a:p>
        </p:txBody>
      </p:sp>
      <p:sp>
        <p:nvSpPr>
          <p:cNvPr id="8" name="Title 7">
            <a:extLst>
              <a:ext uri="{FF2B5EF4-FFF2-40B4-BE49-F238E27FC236}">
                <a16:creationId xmlns:a16="http://schemas.microsoft.com/office/drawing/2014/main" id="{9FF2A421-59F6-4EE3-A454-1FBD1E396AAE}"/>
              </a:ext>
            </a:extLst>
          </p:cNvPr>
          <p:cNvSpPr>
            <a:spLocks noGrp="1"/>
          </p:cNvSpPr>
          <p:nvPr>
            <p:ph type="title"/>
          </p:nvPr>
        </p:nvSpPr>
        <p:spPr>
          <a:xfrm>
            <a:off x="8420100" y="2371824"/>
            <a:ext cx="12367855" cy="1491516"/>
          </a:xfrm>
        </p:spPr>
        <p:txBody>
          <a:bodyPr/>
          <a:lstStyle/>
          <a:p>
            <a:r>
              <a:rPr lang="en-US"/>
              <a:t>Click to edit Master title style</a:t>
            </a:r>
            <a:endParaRPr lang="en-AU" dirty="0"/>
          </a:p>
        </p:txBody>
      </p:sp>
      <p:sp>
        <p:nvSpPr>
          <p:cNvPr id="10" name="Picture Placeholder 3">
            <a:extLst>
              <a:ext uri="{FF2B5EF4-FFF2-40B4-BE49-F238E27FC236}">
                <a16:creationId xmlns:a16="http://schemas.microsoft.com/office/drawing/2014/main" id="{7B76BFB0-88FB-4D92-8944-83405A3F04EE}"/>
              </a:ext>
            </a:extLst>
          </p:cNvPr>
          <p:cNvSpPr>
            <a:spLocks noGrp="1"/>
          </p:cNvSpPr>
          <p:nvPr>
            <p:ph type="pic" sz="quarter" idx="10" hasCustomPrompt="1"/>
          </p:nvPr>
        </p:nvSpPr>
        <p:spPr>
          <a:xfrm>
            <a:off x="-1" y="2175941"/>
            <a:ext cx="7750375" cy="10775696"/>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9454 w 10000"/>
              <a:gd name="connsiteY1" fmla="*/ 747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1431 h 9253"/>
              <a:gd name="connsiteX1" fmla="*/ 9454 w 10000"/>
              <a:gd name="connsiteY1" fmla="*/ 0 h 9253"/>
              <a:gd name="connsiteX2" fmla="*/ 10000 w 10000"/>
              <a:gd name="connsiteY2" fmla="*/ 9253 h 9253"/>
              <a:gd name="connsiteX3" fmla="*/ 0 w 10000"/>
              <a:gd name="connsiteY3" fmla="*/ 9253 h 9253"/>
              <a:gd name="connsiteX4" fmla="*/ 0 w 10000"/>
              <a:gd name="connsiteY4" fmla="*/ 1431 h 9253"/>
              <a:gd name="connsiteX0" fmla="*/ 0 w 10000"/>
              <a:gd name="connsiteY0" fmla="*/ 1547 h 10000"/>
              <a:gd name="connsiteX1" fmla="*/ 7412 w 10000"/>
              <a:gd name="connsiteY1" fmla="*/ 298 h 10000"/>
              <a:gd name="connsiteX2" fmla="*/ 9454 w 10000"/>
              <a:gd name="connsiteY2" fmla="*/ 0 h 10000"/>
              <a:gd name="connsiteX3" fmla="*/ 10000 w 10000"/>
              <a:gd name="connsiteY3" fmla="*/ 10000 h 10000"/>
              <a:gd name="connsiteX4" fmla="*/ 0 w 10000"/>
              <a:gd name="connsiteY4" fmla="*/ 10000 h 10000"/>
              <a:gd name="connsiteX5" fmla="*/ 0 w 10000"/>
              <a:gd name="connsiteY5" fmla="*/ 1547 h 10000"/>
              <a:gd name="connsiteX0" fmla="*/ 0 w 10000"/>
              <a:gd name="connsiteY0" fmla="*/ 2316 h 10769"/>
              <a:gd name="connsiteX1" fmla="*/ 7747 w 10000"/>
              <a:gd name="connsiteY1" fmla="*/ 0 h 10769"/>
              <a:gd name="connsiteX2" fmla="*/ 9454 w 10000"/>
              <a:gd name="connsiteY2" fmla="*/ 769 h 10769"/>
              <a:gd name="connsiteX3" fmla="*/ 10000 w 10000"/>
              <a:gd name="connsiteY3" fmla="*/ 10769 h 10769"/>
              <a:gd name="connsiteX4" fmla="*/ 0 w 10000"/>
              <a:gd name="connsiteY4" fmla="*/ 10769 h 10769"/>
              <a:gd name="connsiteX5" fmla="*/ 0 w 10000"/>
              <a:gd name="connsiteY5" fmla="*/ 2316 h 10769"/>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67 h 10820"/>
              <a:gd name="connsiteX1" fmla="*/ 7765 w 10000"/>
              <a:gd name="connsiteY1" fmla="*/ 24 h 10820"/>
              <a:gd name="connsiteX2" fmla="*/ 9454 w 10000"/>
              <a:gd name="connsiteY2" fmla="*/ 820 h 10820"/>
              <a:gd name="connsiteX3" fmla="*/ 10000 w 10000"/>
              <a:gd name="connsiteY3" fmla="*/ 10820 h 10820"/>
              <a:gd name="connsiteX4" fmla="*/ 0 w 10000"/>
              <a:gd name="connsiteY4" fmla="*/ 10820 h 10820"/>
              <a:gd name="connsiteX5" fmla="*/ 0 w 10000"/>
              <a:gd name="connsiteY5" fmla="*/ 2367 h 10820"/>
              <a:gd name="connsiteX0" fmla="*/ 0 w 10000"/>
              <a:gd name="connsiteY0" fmla="*/ 2375 h 10828"/>
              <a:gd name="connsiteX1" fmla="*/ 7765 w 10000"/>
              <a:gd name="connsiteY1" fmla="*/ 32 h 10828"/>
              <a:gd name="connsiteX2" fmla="*/ 9454 w 10000"/>
              <a:gd name="connsiteY2" fmla="*/ 828 h 10828"/>
              <a:gd name="connsiteX3" fmla="*/ 10000 w 10000"/>
              <a:gd name="connsiteY3" fmla="*/ 10828 h 10828"/>
              <a:gd name="connsiteX4" fmla="*/ 0 w 10000"/>
              <a:gd name="connsiteY4" fmla="*/ 10828 h 10828"/>
              <a:gd name="connsiteX5" fmla="*/ 0 w 10000"/>
              <a:gd name="connsiteY5" fmla="*/ 2375 h 10828"/>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524 h 10977"/>
              <a:gd name="connsiteX1" fmla="*/ 7787 w 10000"/>
              <a:gd name="connsiteY1" fmla="*/ 27 h 10977"/>
              <a:gd name="connsiteX2" fmla="*/ 9454 w 10000"/>
              <a:gd name="connsiteY2" fmla="*/ 977 h 10977"/>
              <a:gd name="connsiteX3" fmla="*/ 10000 w 10000"/>
              <a:gd name="connsiteY3" fmla="*/ 10977 h 10977"/>
              <a:gd name="connsiteX4" fmla="*/ 0 w 10000"/>
              <a:gd name="connsiteY4" fmla="*/ 10977 h 10977"/>
              <a:gd name="connsiteX5" fmla="*/ 0 w 10000"/>
              <a:gd name="connsiteY5" fmla="*/ 2524 h 10977"/>
              <a:gd name="connsiteX0" fmla="*/ 0 w 10000"/>
              <a:gd name="connsiteY0" fmla="*/ 2381 h 10834"/>
              <a:gd name="connsiteX1" fmla="*/ 7765 w 10000"/>
              <a:gd name="connsiteY1" fmla="*/ 30 h 10834"/>
              <a:gd name="connsiteX2" fmla="*/ 9454 w 10000"/>
              <a:gd name="connsiteY2" fmla="*/ 834 h 10834"/>
              <a:gd name="connsiteX3" fmla="*/ 10000 w 10000"/>
              <a:gd name="connsiteY3" fmla="*/ 10834 h 10834"/>
              <a:gd name="connsiteX4" fmla="*/ 0 w 10000"/>
              <a:gd name="connsiteY4" fmla="*/ 10834 h 10834"/>
              <a:gd name="connsiteX5" fmla="*/ 0 w 10000"/>
              <a:gd name="connsiteY5" fmla="*/ 2381 h 10834"/>
              <a:gd name="connsiteX0" fmla="*/ 0 w 10000"/>
              <a:gd name="connsiteY0" fmla="*/ 2371 h 10824"/>
              <a:gd name="connsiteX1" fmla="*/ 7765 w 10000"/>
              <a:gd name="connsiteY1" fmla="*/ 20 h 10824"/>
              <a:gd name="connsiteX2" fmla="*/ 9454 w 10000"/>
              <a:gd name="connsiteY2" fmla="*/ 824 h 10824"/>
              <a:gd name="connsiteX3" fmla="*/ 10000 w 10000"/>
              <a:gd name="connsiteY3" fmla="*/ 10824 h 10824"/>
              <a:gd name="connsiteX4" fmla="*/ 0 w 10000"/>
              <a:gd name="connsiteY4" fmla="*/ 10824 h 10824"/>
              <a:gd name="connsiteX5" fmla="*/ 0 w 10000"/>
              <a:gd name="connsiteY5" fmla="*/ 2371 h 10824"/>
              <a:gd name="connsiteX0" fmla="*/ 0 w 10000"/>
              <a:gd name="connsiteY0" fmla="*/ 2368 h 10821"/>
              <a:gd name="connsiteX1" fmla="*/ 7765 w 10000"/>
              <a:gd name="connsiteY1" fmla="*/ 17 h 10821"/>
              <a:gd name="connsiteX2" fmla="*/ 9454 w 10000"/>
              <a:gd name="connsiteY2" fmla="*/ 82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54 w 10000"/>
              <a:gd name="connsiteY2" fmla="*/ 82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85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85 h 10821"/>
              <a:gd name="connsiteX0" fmla="*/ 0 w 10000"/>
              <a:gd name="connsiteY0" fmla="*/ 2382 h 10818"/>
              <a:gd name="connsiteX1" fmla="*/ 7765 w 10000"/>
              <a:gd name="connsiteY1" fmla="*/ 14 h 10818"/>
              <a:gd name="connsiteX2" fmla="*/ 9443 w 10000"/>
              <a:gd name="connsiteY2" fmla="*/ 878 h 10818"/>
              <a:gd name="connsiteX3" fmla="*/ 10000 w 10000"/>
              <a:gd name="connsiteY3" fmla="*/ 10818 h 10818"/>
              <a:gd name="connsiteX4" fmla="*/ 0 w 10000"/>
              <a:gd name="connsiteY4" fmla="*/ 10818 h 10818"/>
              <a:gd name="connsiteX5" fmla="*/ 0 w 10000"/>
              <a:gd name="connsiteY5" fmla="*/ 2382 h 10818"/>
              <a:gd name="connsiteX0" fmla="*/ 0 w 10000"/>
              <a:gd name="connsiteY0" fmla="*/ 2368 h 10804"/>
              <a:gd name="connsiteX1" fmla="*/ 2910 w 10000"/>
              <a:gd name="connsiteY1" fmla="*/ 1343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77 h 10813"/>
              <a:gd name="connsiteX1" fmla="*/ 2987 w 10000"/>
              <a:gd name="connsiteY1" fmla="*/ 1438 h 10813"/>
              <a:gd name="connsiteX2" fmla="*/ 7765 w 10000"/>
              <a:gd name="connsiteY2" fmla="*/ 9 h 10813"/>
              <a:gd name="connsiteX3" fmla="*/ 9443 w 10000"/>
              <a:gd name="connsiteY3" fmla="*/ 873 h 10813"/>
              <a:gd name="connsiteX4" fmla="*/ 10000 w 10000"/>
              <a:gd name="connsiteY4" fmla="*/ 10813 h 10813"/>
              <a:gd name="connsiteX5" fmla="*/ 0 w 10000"/>
              <a:gd name="connsiteY5" fmla="*/ 10813 h 10813"/>
              <a:gd name="connsiteX6" fmla="*/ 0 w 10000"/>
              <a:gd name="connsiteY6" fmla="*/ 2377 h 10813"/>
              <a:gd name="connsiteX0" fmla="*/ 0 w 10000"/>
              <a:gd name="connsiteY0" fmla="*/ 2374 h 10810"/>
              <a:gd name="connsiteX1" fmla="*/ 2987 w 10000"/>
              <a:gd name="connsiteY1" fmla="*/ 1435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6 h 10812"/>
              <a:gd name="connsiteX1" fmla="*/ 2987 w 10000"/>
              <a:gd name="connsiteY1" fmla="*/ 1454 h 10812"/>
              <a:gd name="connsiteX2" fmla="*/ 7765 w 10000"/>
              <a:gd name="connsiteY2" fmla="*/ 8 h 10812"/>
              <a:gd name="connsiteX3" fmla="*/ 9443 w 10000"/>
              <a:gd name="connsiteY3" fmla="*/ 872 h 10812"/>
              <a:gd name="connsiteX4" fmla="*/ 10000 w 10000"/>
              <a:gd name="connsiteY4" fmla="*/ 10812 h 10812"/>
              <a:gd name="connsiteX5" fmla="*/ 0 w 10000"/>
              <a:gd name="connsiteY5" fmla="*/ 10812 h 10812"/>
              <a:gd name="connsiteX6" fmla="*/ 0 w 10000"/>
              <a:gd name="connsiteY6" fmla="*/ 2376 h 10812"/>
              <a:gd name="connsiteX0" fmla="*/ 0 w 10000"/>
              <a:gd name="connsiteY0" fmla="*/ 2382 h 10818"/>
              <a:gd name="connsiteX1" fmla="*/ 2987 w 10000"/>
              <a:gd name="connsiteY1" fmla="*/ 1460 h 10818"/>
              <a:gd name="connsiteX2" fmla="*/ 7765 w 10000"/>
              <a:gd name="connsiteY2" fmla="*/ 14 h 10818"/>
              <a:gd name="connsiteX3" fmla="*/ 9443 w 10000"/>
              <a:gd name="connsiteY3" fmla="*/ 878 h 10818"/>
              <a:gd name="connsiteX4" fmla="*/ 10000 w 10000"/>
              <a:gd name="connsiteY4" fmla="*/ 10818 h 10818"/>
              <a:gd name="connsiteX5" fmla="*/ 0 w 10000"/>
              <a:gd name="connsiteY5" fmla="*/ 10818 h 10818"/>
              <a:gd name="connsiteX6" fmla="*/ 0 w 10000"/>
              <a:gd name="connsiteY6" fmla="*/ 2382 h 10818"/>
              <a:gd name="connsiteX0" fmla="*/ 0 w 10619"/>
              <a:gd name="connsiteY0" fmla="*/ 2382 h 10818"/>
              <a:gd name="connsiteX1" fmla="*/ 2987 w 10619"/>
              <a:gd name="connsiteY1" fmla="*/ 1460 h 10818"/>
              <a:gd name="connsiteX2" fmla="*/ 7765 w 10619"/>
              <a:gd name="connsiteY2" fmla="*/ 14 h 10818"/>
              <a:gd name="connsiteX3" fmla="*/ 9443 w 10619"/>
              <a:gd name="connsiteY3" fmla="*/ 878 h 10818"/>
              <a:gd name="connsiteX4" fmla="*/ 9536 w 10619"/>
              <a:gd name="connsiteY4" fmla="*/ 2591 h 10818"/>
              <a:gd name="connsiteX5" fmla="*/ 10000 w 10619"/>
              <a:gd name="connsiteY5" fmla="*/ 10818 h 10818"/>
              <a:gd name="connsiteX6" fmla="*/ 0 w 10619"/>
              <a:gd name="connsiteY6" fmla="*/ 10818 h 10818"/>
              <a:gd name="connsiteX7" fmla="*/ 0 w 10619"/>
              <a:gd name="connsiteY7" fmla="*/ 2382 h 10818"/>
              <a:gd name="connsiteX0" fmla="*/ 0 w 10721"/>
              <a:gd name="connsiteY0" fmla="*/ 2382 h 10818"/>
              <a:gd name="connsiteX1" fmla="*/ 2987 w 10721"/>
              <a:gd name="connsiteY1" fmla="*/ 1460 h 10818"/>
              <a:gd name="connsiteX2" fmla="*/ 7765 w 10721"/>
              <a:gd name="connsiteY2" fmla="*/ 14 h 10818"/>
              <a:gd name="connsiteX3" fmla="*/ 9443 w 10721"/>
              <a:gd name="connsiteY3" fmla="*/ 878 h 10818"/>
              <a:gd name="connsiteX4" fmla="*/ 9977 w 10721"/>
              <a:gd name="connsiteY4" fmla="*/ 2094 h 10818"/>
              <a:gd name="connsiteX5" fmla="*/ 10000 w 10721"/>
              <a:gd name="connsiteY5" fmla="*/ 10818 h 10818"/>
              <a:gd name="connsiteX6" fmla="*/ 0 w 10721"/>
              <a:gd name="connsiteY6" fmla="*/ 10818 h 10818"/>
              <a:gd name="connsiteX7" fmla="*/ 0 w 10721"/>
              <a:gd name="connsiteY7" fmla="*/ 2382 h 10818"/>
              <a:gd name="connsiteX0" fmla="*/ 0 w 10721"/>
              <a:gd name="connsiteY0" fmla="*/ 2382 h 10818"/>
              <a:gd name="connsiteX1" fmla="*/ 2987 w 10721"/>
              <a:gd name="connsiteY1" fmla="*/ 1460 h 10818"/>
              <a:gd name="connsiteX2" fmla="*/ 7765 w 10721"/>
              <a:gd name="connsiteY2" fmla="*/ 14 h 10818"/>
              <a:gd name="connsiteX3" fmla="*/ 9443 w 10721"/>
              <a:gd name="connsiteY3" fmla="*/ 878 h 10818"/>
              <a:gd name="connsiteX4" fmla="*/ 9977 w 10721"/>
              <a:gd name="connsiteY4" fmla="*/ 2094 h 10818"/>
              <a:gd name="connsiteX5" fmla="*/ 10000 w 10721"/>
              <a:gd name="connsiteY5" fmla="*/ 10818 h 10818"/>
              <a:gd name="connsiteX6" fmla="*/ 0 w 10721"/>
              <a:gd name="connsiteY6" fmla="*/ 10818 h 10818"/>
              <a:gd name="connsiteX7" fmla="*/ 0 w 10721"/>
              <a:gd name="connsiteY7" fmla="*/ 2382 h 10818"/>
              <a:gd name="connsiteX0" fmla="*/ 0 w 10880"/>
              <a:gd name="connsiteY0" fmla="*/ 2382 h 10818"/>
              <a:gd name="connsiteX1" fmla="*/ 2987 w 10880"/>
              <a:gd name="connsiteY1" fmla="*/ 1460 h 10818"/>
              <a:gd name="connsiteX2" fmla="*/ 7765 w 10880"/>
              <a:gd name="connsiteY2" fmla="*/ 14 h 10818"/>
              <a:gd name="connsiteX3" fmla="*/ 9443 w 10880"/>
              <a:gd name="connsiteY3" fmla="*/ 878 h 10818"/>
              <a:gd name="connsiteX4" fmla="*/ 9977 w 10880"/>
              <a:gd name="connsiteY4" fmla="*/ 2094 h 10818"/>
              <a:gd name="connsiteX5" fmla="*/ 10374 w 10880"/>
              <a:gd name="connsiteY5" fmla="*/ 4870 h 10818"/>
              <a:gd name="connsiteX6" fmla="*/ 10000 w 10880"/>
              <a:gd name="connsiteY6" fmla="*/ 10818 h 10818"/>
              <a:gd name="connsiteX7" fmla="*/ 0 w 10880"/>
              <a:gd name="connsiteY7" fmla="*/ 10818 h 10818"/>
              <a:gd name="connsiteX8" fmla="*/ 0 w 10880"/>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815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82 h 10818"/>
              <a:gd name="connsiteX0" fmla="*/ 0 w 10512"/>
              <a:gd name="connsiteY0" fmla="*/ 2391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91 h 10818"/>
              <a:gd name="connsiteX0" fmla="*/ 0 w 10512"/>
              <a:gd name="connsiteY0" fmla="*/ 2391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91 h 10818"/>
              <a:gd name="connsiteX0" fmla="*/ 0 w 9993"/>
              <a:gd name="connsiteY0" fmla="*/ 2391 h 10827"/>
              <a:gd name="connsiteX1" fmla="*/ 2987 w 9993"/>
              <a:gd name="connsiteY1" fmla="*/ 1460 h 10827"/>
              <a:gd name="connsiteX2" fmla="*/ 7765 w 9993"/>
              <a:gd name="connsiteY2" fmla="*/ 14 h 10827"/>
              <a:gd name="connsiteX3" fmla="*/ 9443 w 9993"/>
              <a:gd name="connsiteY3" fmla="*/ 878 h 10827"/>
              <a:gd name="connsiteX4" fmla="*/ 9977 w 9993"/>
              <a:gd name="connsiteY4" fmla="*/ 2094 h 10827"/>
              <a:gd name="connsiteX5" fmla="*/ 8522 w 9993"/>
              <a:gd name="connsiteY5" fmla="*/ 4639 h 10827"/>
              <a:gd name="connsiteX6" fmla="*/ 2614 w 9993"/>
              <a:gd name="connsiteY6" fmla="*/ 10827 h 10827"/>
              <a:gd name="connsiteX7" fmla="*/ 0 w 9993"/>
              <a:gd name="connsiteY7" fmla="*/ 9789 h 10827"/>
              <a:gd name="connsiteX8" fmla="*/ 0 w 9993"/>
              <a:gd name="connsiteY8" fmla="*/ 2391 h 10827"/>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2616 w 10000"/>
              <a:gd name="connsiteY6" fmla="*/ 10000 h 10000"/>
              <a:gd name="connsiteX7" fmla="*/ 0 w 10000"/>
              <a:gd name="connsiteY7" fmla="*/ 9041 h 10000"/>
              <a:gd name="connsiteX8" fmla="*/ 0 w 10000"/>
              <a:gd name="connsiteY8" fmla="*/ 2208 h 10000"/>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4501 w 10000"/>
              <a:gd name="connsiteY6" fmla="*/ 8708 h 10000"/>
              <a:gd name="connsiteX7" fmla="*/ 2616 w 10000"/>
              <a:gd name="connsiteY7" fmla="*/ 10000 h 10000"/>
              <a:gd name="connsiteX8" fmla="*/ 0 w 10000"/>
              <a:gd name="connsiteY8" fmla="*/ 9041 h 10000"/>
              <a:gd name="connsiteX9" fmla="*/ 0 w 10000"/>
              <a:gd name="connsiteY9" fmla="*/ 2208 h 10000"/>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4964 w 10000"/>
              <a:gd name="connsiteY6" fmla="*/ 9048 h 10000"/>
              <a:gd name="connsiteX7" fmla="*/ 2616 w 10000"/>
              <a:gd name="connsiteY7" fmla="*/ 10000 h 10000"/>
              <a:gd name="connsiteX8" fmla="*/ 0 w 10000"/>
              <a:gd name="connsiteY8" fmla="*/ 9041 h 10000"/>
              <a:gd name="connsiteX9" fmla="*/ 0 w 10000"/>
              <a:gd name="connsiteY9" fmla="*/ 2208 h 10000"/>
              <a:gd name="connsiteX0" fmla="*/ 0 w 10000"/>
              <a:gd name="connsiteY0" fmla="*/ 2208 h 9969"/>
              <a:gd name="connsiteX1" fmla="*/ 2989 w 10000"/>
              <a:gd name="connsiteY1" fmla="*/ 1348 h 9969"/>
              <a:gd name="connsiteX2" fmla="*/ 7770 w 10000"/>
              <a:gd name="connsiteY2" fmla="*/ 13 h 9969"/>
              <a:gd name="connsiteX3" fmla="*/ 9450 w 10000"/>
              <a:gd name="connsiteY3" fmla="*/ 811 h 9969"/>
              <a:gd name="connsiteX4" fmla="*/ 9984 w 10000"/>
              <a:gd name="connsiteY4" fmla="*/ 1934 h 9969"/>
              <a:gd name="connsiteX5" fmla="*/ 8528 w 10000"/>
              <a:gd name="connsiteY5" fmla="*/ 4285 h 9969"/>
              <a:gd name="connsiteX6" fmla="*/ 4964 w 10000"/>
              <a:gd name="connsiteY6" fmla="*/ 9048 h 9969"/>
              <a:gd name="connsiteX7" fmla="*/ 2602 w 10000"/>
              <a:gd name="connsiteY7" fmla="*/ 9969 h 9969"/>
              <a:gd name="connsiteX8" fmla="*/ 0 w 10000"/>
              <a:gd name="connsiteY8" fmla="*/ 9041 h 9969"/>
              <a:gd name="connsiteX9" fmla="*/ 0 w 10000"/>
              <a:gd name="connsiteY9" fmla="*/ 2208 h 9969"/>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64 w 10000"/>
              <a:gd name="connsiteY6" fmla="*/ 9076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922 w 10000"/>
              <a:gd name="connsiteY6" fmla="*/ 6473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12"/>
              <a:gd name="connsiteY0" fmla="*/ 2215 h 10010"/>
              <a:gd name="connsiteX1" fmla="*/ 2989 w 10012"/>
              <a:gd name="connsiteY1" fmla="*/ 1352 h 10010"/>
              <a:gd name="connsiteX2" fmla="*/ 7770 w 10012"/>
              <a:gd name="connsiteY2" fmla="*/ 13 h 10010"/>
              <a:gd name="connsiteX3" fmla="*/ 9450 w 10012"/>
              <a:gd name="connsiteY3" fmla="*/ 814 h 10010"/>
              <a:gd name="connsiteX4" fmla="*/ 9984 w 10012"/>
              <a:gd name="connsiteY4" fmla="*/ 1940 h 10010"/>
              <a:gd name="connsiteX5" fmla="*/ 8528 w 10012"/>
              <a:gd name="connsiteY5" fmla="*/ 4310 h 10010"/>
              <a:gd name="connsiteX6" fmla="*/ 6617 w 10012"/>
              <a:gd name="connsiteY6" fmla="*/ 6519 h 10010"/>
              <a:gd name="connsiteX7" fmla="*/ 4983 w 10012"/>
              <a:gd name="connsiteY7" fmla="*/ 9079 h 10010"/>
              <a:gd name="connsiteX8" fmla="*/ 2597 w 10012"/>
              <a:gd name="connsiteY8" fmla="*/ 10010 h 10010"/>
              <a:gd name="connsiteX9" fmla="*/ 0 w 10012"/>
              <a:gd name="connsiteY9" fmla="*/ 9086 h 10010"/>
              <a:gd name="connsiteX10" fmla="*/ 0 w 10012"/>
              <a:gd name="connsiteY10" fmla="*/ 2215 h 10010"/>
              <a:gd name="connsiteX0" fmla="*/ 0 w 10012"/>
              <a:gd name="connsiteY0" fmla="*/ 2215 h 10010"/>
              <a:gd name="connsiteX1" fmla="*/ 2989 w 10012"/>
              <a:gd name="connsiteY1" fmla="*/ 1352 h 10010"/>
              <a:gd name="connsiteX2" fmla="*/ 7770 w 10012"/>
              <a:gd name="connsiteY2" fmla="*/ 13 h 10010"/>
              <a:gd name="connsiteX3" fmla="*/ 9450 w 10012"/>
              <a:gd name="connsiteY3" fmla="*/ 814 h 10010"/>
              <a:gd name="connsiteX4" fmla="*/ 9984 w 10012"/>
              <a:gd name="connsiteY4" fmla="*/ 1940 h 10010"/>
              <a:gd name="connsiteX5" fmla="*/ 8528 w 10012"/>
              <a:gd name="connsiteY5" fmla="*/ 4310 h 10010"/>
              <a:gd name="connsiteX6" fmla="*/ 6617 w 10012"/>
              <a:gd name="connsiteY6" fmla="*/ 6519 h 10010"/>
              <a:gd name="connsiteX7" fmla="*/ 4983 w 10012"/>
              <a:gd name="connsiteY7" fmla="*/ 9079 h 10010"/>
              <a:gd name="connsiteX8" fmla="*/ 2597 w 10012"/>
              <a:gd name="connsiteY8" fmla="*/ 10010 h 10010"/>
              <a:gd name="connsiteX9" fmla="*/ 0 w 10012"/>
              <a:gd name="connsiteY9" fmla="*/ 9086 h 10010"/>
              <a:gd name="connsiteX10" fmla="*/ 0 w 10012"/>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0 w 10014"/>
              <a:gd name="connsiteY3" fmla="*/ 814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08"/>
              <a:gd name="connsiteY0" fmla="*/ 2215 h 10010"/>
              <a:gd name="connsiteX1" fmla="*/ 2989 w 10008"/>
              <a:gd name="connsiteY1" fmla="*/ 1352 h 10010"/>
              <a:gd name="connsiteX2" fmla="*/ 7770 w 10008"/>
              <a:gd name="connsiteY2" fmla="*/ 13 h 10010"/>
              <a:gd name="connsiteX3" fmla="*/ 9458 w 10008"/>
              <a:gd name="connsiteY3" fmla="*/ 837 h 10010"/>
              <a:gd name="connsiteX4" fmla="*/ 9978 w 10008"/>
              <a:gd name="connsiteY4" fmla="*/ 1940 h 10010"/>
              <a:gd name="connsiteX5" fmla="*/ 8528 w 10008"/>
              <a:gd name="connsiteY5" fmla="*/ 4310 h 10010"/>
              <a:gd name="connsiteX6" fmla="*/ 6617 w 10008"/>
              <a:gd name="connsiteY6" fmla="*/ 6519 h 10010"/>
              <a:gd name="connsiteX7" fmla="*/ 4983 w 10008"/>
              <a:gd name="connsiteY7" fmla="*/ 9079 h 10010"/>
              <a:gd name="connsiteX8" fmla="*/ 2597 w 10008"/>
              <a:gd name="connsiteY8" fmla="*/ 10010 h 10010"/>
              <a:gd name="connsiteX9" fmla="*/ 0 w 10008"/>
              <a:gd name="connsiteY9" fmla="*/ 9086 h 10010"/>
              <a:gd name="connsiteX10" fmla="*/ 0 w 10008"/>
              <a:gd name="connsiteY10" fmla="*/ 2215 h 10010"/>
              <a:gd name="connsiteX0" fmla="*/ 0 w 10005"/>
              <a:gd name="connsiteY0" fmla="*/ 2215 h 10010"/>
              <a:gd name="connsiteX1" fmla="*/ 2989 w 10005"/>
              <a:gd name="connsiteY1" fmla="*/ 1352 h 10010"/>
              <a:gd name="connsiteX2" fmla="*/ 7770 w 10005"/>
              <a:gd name="connsiteY2" fmla="*/ 13 h 10010"/>
              <a:gd name="connsiteX3" fmla="*/ 9458 w 10005"/>
              <a:gd name="connsiteY3" fmla="*/ 837 h 10010"/>
              <a:gd name="connsiteX4" fmla="*/ 9978 w 10005"/>
              <a:gd name="connsiteY4" fmla="*/ 1940 h 10010"/>
              <a:gd name="connsiteX5" fmla="*/ 8528 w 10005"/>
              <a:gd name="connsiteY5" fmla="*/ 4310 h 10010"/>
              <a:gd name="connsiteX6" fmla="*/ 6617 w 10005"/>
              <a:gd name="connsiteY6" fmla="*/ 6519 h 10010"/>
              <a:gd name="connsiteX7" fmla="*/ 4983 w 10005"/>
              <a:gd name="connsiteY7" fmla="*/ 9079 h 10010"/>
              <a:gd name="connsiteX8" fmla="*/ 2597 w 10005"/>
              <a:gd name="connsiteY8" fmla="*/ 10010 h 10010"/>
              <a:gd name="connsiteX9" fmla="*/ 0 w 10005"/>
              <a:gd name="connsiteY9" fmla="*/ 9086 h 10010"/>
              <a:gd name="connsiteX10" fmla="*/ 0 w 10005"/>
              <a:gd name="connsiteY10" fmla="*/ 2215 h 10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05" h="10010">
                <a:moveTo>
                  <a:pt x="0" y="2215"/>
                </a:moveTo>
                <a:cubicBezTo>
                  <a:pt x="1214" y="1882"/>
                  <a:pt x="1672" y="1742"/>
                  <a:pt x="2989" y="1352"/>
                </a:cubicBezTo>
                <a:cubicBezTo>
                  <a:pt x="4670" y="756"/>
                  <a:pt x="6348" y="-119"/>
                  <a:pt x="7770" y="13"/>
                </a:cubicBezTo>
                <a:cubicBezTo>
                  <a:pt x="8459" y="110"/>
                  <a:pt x="8901" y="284"/>
                  <a:pt x="9458" y="837"/>
                </a:cubicBezTo>
                <a:cubicBezTo>
                  <a:pt x="9745" y="1241"/>
                  <a:pt x="9863" y="1373"/>
                  <a:pt x="9978" y="1940"/>
                </a:cubicBezTo>
                <a:cubicBezTo>
                  <a:pt x="10176" y="2837"/>
                  <a:pt x="9267" y="3654"/>
                  <a:pt x="8528" y="4310"/>
                </a:cubicBezTo>
                <a:cubicBezTo>
                  <a:pt x="7841" y="4939"/>
                  <a:pt x="7272" y="5474"/>
                  <a:pt x="6617" y="6519"/>
                </a:cubicBezTo>
                <a:cubicBezTo>
                  <a:pt x="5937" y="7478"/>
                  <a:pt x="5632" y="8380"/>
                  <a:pt x="4983" y="9079"/>
                </a:cubicBezTo>
                <a:cubicBezTo>
                  <a:pt x="4037" y="9965"/>
                  <a:pt x="3347" y="9955"/>
                  <a:pt x="2597" y="10010"/>
                </a:cubicBezTo>
                <a:cubicBezTo>
                  <a:pt x="902" y="9961"/>
                  <a:pt x="120" y="9131"/>
                  <a:pt x="0" y="9086"/>
                </a:cubicBezTo>
                <a:lnTo>
                  <a:pt x="0" y="2215"/>
                </a:lnTo>
                <a:close/>
              </a:path>
            </a:pathLst>
          </a:custGeom>
          <a:noFill/>
        </p:spPr>
        <p:txBody>
          <a:bodyPr anchor="ctr"/>
          <a:lstStyle>
            <a:lvl1pPr algn="ctr">
              <a:lnSpc>
                <a:spcPct val="100000"/>
              </a:lnSpc>
              <a:spcAft>
                <a:spcPts val="0"/>
              </a:spcAft>
              <a:defRPr sz="2400"/>
            </a:lvl1pPr>
          </a:lstStyle>
          <a:p>
            <a:r>
              <a:rPr lang="en-AU" dirty="0"/>
              <a:t>Click in middle icon to insert image.</a:t>
            </a:r>
          </a:p>
        </p:txBody>
      </p:sp>
    </p:spTree>
    <p:extLst>
      <p:ext uri="{BB962C8B-B14F-4D97-AF65-F5344CB8AC3E}">
        <p14:creationId xmlns:p14="http://schemas.microsoft.com/office/powerpoint/2010/main" val="2778624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3" name="Picture 12" descr="A close up of a logo&#10;&#10;Description automatically generated">
            <a:extLst>
              <a:ext uri="{FF2B5EF4-FFF2-40B4-BE49-F238E27FC236}">
                <a16:creationId xmlns:a16="http://schemas.microsoft.com/office/drawing/2014/main" id="{4CA86C2B-6B67-4270-8E9F-086220ECD53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21620" y="3957050"/>
            <a:ext cx="4212345" cy="4081280"/>
          </a:xfrm>
          <a:prstGeom prst="rect">
            <a:avLst/>
          </a:prstGeom>
        </p:spPr>
      </p:pic>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p>
            <a:r>
              <a:rPr lang="en-AU"/>
              <a:t>Presentation title goes here</a:t>
            </a:r>
            <a:endParaRPr lang="en-AU" dirty="0"/>
          </a:p>
        </p:txBody>
      </p:sp>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p:nvPr>
        </p:nvSpPr>
        <p:spPr>
          <a:xfrm>
            <a:off x="8416679" y="5172937"/>
            <a:ext cx="13951105" cy="5555493"/>
          </a:xfrm>
        </p:spPr>
        <p:txBody>
          <a:bodyPr/>
          <a:lstStyle>
            <a:lvl1pPr>
              <a:lnSpc>
                <a:spcPts val="5600"/>
              </a:lnSpc>
              <a:spcAft>
                <a:spcPts val="400"/>
              </a:spcAft>
              <a:defRPr>
                <a:solidFill>
                  <a:schemeClr val="bg2"/>
                </a:solidFill>
              </a:defRPr>
            </a:lvl1pPr>
            <a:lvl2pPr>
              <a:lnSpc>
                <a:spcPts val="6800"/>
              </a:lnSpc>
              <a:spcAft>
                <a:spcPts val="0"/>
              </a:spcAft>
              <a:defRPr sz="3000" i="1">
                <a:solidFill>
                  <a:schemeClr val="tx2"/>
                </a:solidFill>
              </a:defRPr>
            </a:lvl2pPr>
            <a:lvl3pPr marL="0" indent="0">
              <a:lnSpc>
                <a:spcPts val="6800"/>
              </a:lnSpc>
              <a:spcAft>
                <a:spcPts val="0"/>
              </a:spcAft>
              <a:buNone/>
              <a:defRPr sz="3000" i="1">
                <a:solidFill>
                  <a:schemeClr val="tx2"/>
                </a:solidFill>
              </a:defRPr>
            </a:lvl3pPr>
            <a:lvl4pPr marL="0" indent="0">
              <a:lnSpc>
                <a:spcPts val="6800"/>
              </a:lnSpc>
              <a:spcAft>
                <a:spcPts val="0"/>
              </a:spcAft>
              <a:buNone/>
              <a:defRPr sz="3000" i="1">
                <a:solidFill>
                  <a:schemeClr val="tx2"/>
                </a:solidFill>
              </a:defRPr>
            </a:lvl4pPr>
            <a:lvl5pPr marL="0" indent="0">
              <a:lnSpc>
                <a:spcPts val="6800"/>
              </a:lnSpc>
              <a:spcAft>
                <a:spcPts val="0"/>
              </a:spcAft>
              <a:buNone/>
              <a:defRPr sz="3000" i="1">
                <a:solidFill>
                  <a:schemeClr val="tx2"/>
                </a:solidFill>
              </a:defRPr>
            </a:lvl5pPr>
            <a:lvl6pPr marL="0" indent="0">
              <a:lnSpc>
                <a:spcPts val="6800"/>
              </a:lnSpc>
              <a:spcAft>
                <a:spcPts val="0"/>
              </a:spcAft>
              <a:buNone/>
              <a:defRPr sz="3000" i="1">
                <a:solidFill>
                  <a:schemeClr val="tx2"/>
                </a:solidFill>
              </a:defRPr>
            </a:lvl6pPr>
            <a:lvl7pPr marL="0" indent="0">
              <a:lnSpc>
                <a:spcPts val="6800"/>
              </a:lnSpc>
              <a:spcAft>
                <a:spcPts val="0"/>
              </a:spcAft>
              <a:buNone/>
              <a:defRPr sz="3000" i="1">
                <a:solidFill>
                  <a:schemeClr val="tx2"/>
                </a:solidFill>
              </a:defRPr>
            </a:lvl7pPr>
            <a:lvl8pPr marL="0" indent="0">
              <a:lnSpc>
                <a:spcPts val="6800"/>
              </a:lnSpc>
              <a:spcAft>
                <a:spcPts val="0"/>
              </a:spcAft>
              <a:buNone/>
              <a:defRPr sz="3000" i="1">
                <a:solidFill>
                  <a:schemeClr val="tx2"/>
                </a:solidFill>
              </a:defRPr>
            </a:lvl8pPr>
            <a:lvl9pPr marL="0" indent="0">
              <a:lnSpc>
                <a:spcPts val="6800"/>
              </a:lnSpc>
              <a:spcAft>
                <a:spcPts val="0"/>
              </a:spcAft>
              <a:buNone/>
              <a:defRPr sz="3000" i="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7" name="Picture Placeholder 3">
            <a:extLst>
              <a:ext uri="{FF2B5EF4-FFF2-40B4-BE49-F238E27FC236}">
                <a16:creationId xmlns:a16="http://schemas.microsoft.com/office/drawing/2014/main" id="{EE06B9D2-55E3-4AA5-B1CB-4DEC1335536E}"/>
              </a:ext>
            </a:extLst>
          </p:cNvPr>
          <p:cNvSpPr>
            <a:spLocks noGrp="1"/>
          </p:cNvSpPr>
          <p:nvPr>
            <p:ph type="pic" sz="quarter" idx="10" hasCustomPrompt="1"/>
          </p:nvPr>
        </p:nvSpPr>
        <p:spPr>
          <a:xfrm>
            <a:off x="2454941" y="2459172"/>
            <a:ext cx="5206861" cy="6019640"/>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9454 w 10000"/>
              <a:gd name="connsiteY1" fmla="*/ 747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1431 h 9253"/>
              <a:gd name="connsiteX1" fmla="*/ 9454 w 10000"/>
              <a:gd name="connsiteY1" fmla="*/ 0 h 9253"/>
              <a:gd name="connsiteX2" fmla="*/ 10000 w 10000"/>
              <a:gd name="connsiteY2" fmla="*/ 9253 h 9253"/>
              <a:gd name="connsiteX3" fmla="*/ 0 w 10000"/>
              <a:gd name="connsiteY3" fmla="*/ 9253 h 9253"/>
              <a:gd name="connsiteX4" fmla="*/ 0 w 10000"/>
              <a:gd name="connsiteY4" fmla="*/ 1431 h 9253"/>
              <a:gd name="connsiteX0" fmla="*/ 0 w 10000"/>
              <a:gd name="connsiteY0" fmla="*/ 1547 h 10000"/>
              <a:gd name="connsiteX1" fmla="*/ 7412 w 10000"/>
              <a:gd name="connsiteY1" fmla="*/ 298 h 10000"/>
              <a:gd name="connsiteX2" fmla="*/ 9454 w 10000"/>
              <a:gd name="connsiteY2" fmla="*/ 0 h 10000"/>
              <a:gd name="connsiteX3" fmla="*/ 10000 w 10000"/>
              <a:gd name="connsiteY3" fmla="*/ 10000 h 10000"/>
              <a:gd name="connsiteX4" fmla="*/ 0 w 10000"/>
              <a:gd name="connsiteY4" fmla="*/ 10000 h 10000"/>
              <a:gd name="connsiteX5" fmla="*/ 0 w 10000"/>
              <a:gd name="connsiteY5" fmla="*/ 1547 h 10000"/>
              <a:gd name="connsiteX0" fmla="*/ 0 w 10000"/>
              <a:gd name="connsiteY0" fmla="*/ 2316 h 10769"/>
              <a:gd name="connsiteX1" fmla="*/ 7747 w 10000"/>
              <a:gd name="connsiteY1" fmla="*/ 0 h 10769"/>
              <a:gd name="connsiteX2" fmla="*/ 9454 w 10000"/>
              <a:gd name="connsiteY2" fmla="*/ 769 h 10769"/>
              <a:gd name="connsiteX3" fmla="*/ 10000 w 10000"/>
              <a:gd name="connsiteY3" fmla="*/ 10769 h 10769"/>
              <a:gd name="connsiteX4" fmla="*/ 0 w 10000"/>
              <a:gd name="connsiteY4" fmla="*/ 10769 h 10769"/>
              <a:gd name="connsiteX5" fmla="*/ 0 w 10000"/>
              <a:gd name="connsiteY5" fmla="*/ 2316 h 10769"/>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67 h 10820"/>
              <a:gd name="connsiteX1" fmla="*/ 7765 w 10000"/>
              <a:gd name="connsiteY1" fmla="*/ 24 h 10820"/>
              <a:gd name="connsiteX2" fmla="*/ 9454 w 10000"/>
              <a:gd name="connsiteY2" fmla="*/ 820 h 10820"/>
              <a:gd name="connsiteX3" fmla="*/ 10000 w 10000"/>
              <a:gd name="connsiteY3" fmla="*/ 10820 h 10820"/>
              <a:gd name="connsiteX4" fmla="*/ 0 w 10000"/>
              <a:gd name="connsiteY4" fmla="*/ 10820 h 10820"/>
              <a:gd name="connsiteX5" fmla="*/ 0 w 10000"/>
              <a:gd name="connsiteY5" fmla="*/ 2367 h 10820"/>
              <a:gd name="connsiteX0" fmla="*/ 0 w 10000"/>
              <a:gd name="connsiteY0" fmla="*/ 2375 h 10828"/>
              <a:gd name="connsiteX1" fmla="*/ 7765 w 10000"/>
              <a:gd name="connsiteY1" fmla="*/ 32 h 10828"/>
              <a:gd name="connsiteX2" fmla="*/ 9454 w 10000"/>
              <a:gd name="connsiteY2" fmla="*/ 828 h 10828"/>
              <a:gd name="connsiteX3" fmla="*/ 10000 w 10000"/>
              <a:gd name="connsiteY3" fmla="*/ 10828 h 10828"/>
              <a:gd name="connsiteX4" fmla="*/ 0 w 10000"/>
              <a:gd name="connsiteY4" fmla="*/ 10828 h 10828"/>
              <a:gd name="connsiteX5" fmla="*/ 0 w 10000"/>
              <a:gd name="connsiteY5" fmla="*/ 2375 h 10828"/>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524 h 10977"/>
              <a:gd name="connsiteX1" fmla="*/ 7787 w 10000"/>
              <a:gd name="connsiteY1" fmla="*/ 27 h 10977"/>
              <a:gd name="connsiteX2" fmla="*/ 9454 w 10000"/>
              <a:gd name="connsiteY2" fmla="*/ 977 h 10977"/>
              <a:gd name="connsiteX3" fmla="*/ 10000 w 10000"/>
              <a:gd name="connsiteY3" fmla="*/ 10977 h 10977"/>
              <a:gd name="connsiteX4" fmla="*/ 0 w 10000"/>
              <a:gd name="connsiteY4" fmla="*/ 10977 h 10977"/>
              <a:gd name="connsiteX5" fmla="*/ 0 w 10000"/>
              <a:gd name="connsiteY5" fmla="*/ 2524 h 10977"/>
              <a:gd name="connsiteX0" fmla="*/ 0 w 10000"/>
              <a:gd name="connsiteY0" fmla="*/ 2381 h 10834"/>
              <a:gd name="connsiteX1" fmla="*/ 7765 w 10000"/>
              <a:gd name="connsiteY1" fmla="*/ 30 h 10834"/>
              <a:gd name="connsiteX2" fmla="*/ 9454 w 10000"/>
              <a:gd name="connsiteY2" fmla="*/ 834 h 10834"/>
              <a:gd name="connsiteX3" fmla="*/ 10000 w 10000"/>
              <a:gd name="connsiteY3" fmla="*/ 10834 h 10834"/>
              <a:gd name="connsiteX4" fmla="*/ 0 w 10000"/>
              <a:gd name="connsiteY4" fmla="*/ 10834 h 10834"/>
              <a:gd name="connsiteX5" fmla="*/ 0 w 10000"/>
              <a:gd name="connsiteY5" fmla="*/ 2381 h 10834"/>
              <a:gd name="connsiteX0" fmla="*/ 0 w 10000"/>
              <a:gd name="connsiteY0" fmla="*/ 2371 h 10824"/>
              <a:gd name="connsiteX1" fmla="*/ 7765 w 10000"/>
              <a:gd name="connsiteY1" fmla="*/ 20 h 10824"/>
              <a:gd name="connsiteX2" fmla="*/ 9454 w 10000"/>
              <a:gd name="connsiteY2" fmla="*/ 824 h 10824"/>
              <a:gd name="connsiteX3" fmla="*/ 10000 w 10000"/>
              <a:gd name="connsiteY3" fmla="*/ 10824 h 10824"/>
              <a:gd name="connsiteX4" fmla="*/ 0 w 10000"/>
              <a:gd name="connsiteY4" fmla="*/ 10824 h 10824"/>
              <a:gd name="connsiteX5" fmla="*/ 0 w 10000"/>
              <a:gd name="connsiteY5" fmla="*/ 2371 h 10824"/>
              <a:gd name="connsiteX0" fmla="*/ 0 w 10000"/>
              <a:gd name="connsiteY0" fmla="*/ 2368 h 10821"/>
              <a:gd name="connsiteX1" fmla="*/ 7765 w 10000"/>
              <a:gd name="connsiteY1" fmla="*/ 17 h 10821"/>
              <a:gd name="connsiteX2" fmla="*/ 9454 w 10000"/>
              <a:gd name="connsiteY2" fmla="*/ 82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54 w 10000"/>
              <a:gd name="connsiteY2" fmla="*/ 82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85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85 h 10821"/>
              <a:gd name="connsiteX0" fmla="*/ 0 w 10000"/>
              <a:gd name="connsiteY0" fmla="*/ 2382 h 10818"/>
              <a:gd name="connsiteX1" fmla="*/ 7765 w 10000"/>
              <a:gd name="connsiteY1" fmla="*/ 14 h 10818"/>
              <a:gd name="connsiteX2" fmla="*/ 9443 w 10000"/>
              <a:gd name="connsiteY2" fmla="*/ 878 h 10818"/>
              <a:gd name="connsiteX3" fmla="*/ 10000 w 10000"/>
              <a:gd name="connsiteY3" fmla="*/ 10818 h 10818"/>
              <a:gd name="connsiteX4" fmla="*/ 0 w 10000"/>
              <a:gd name="connsiteY4" fmla="*/ 10818 h 10818"/>
              <a:gd name="connsiteX5" fmla="*/ 0 w 10000"/>
              <a:gd name="connsiteY5" fmla="*/ 2382 h 10818"/>
              <a:gd name="connsiteX0" fmla="*/ 0 w 10000"/>
              <a:gd name="connsiteY0" fmla="*/ 2368 h 10804"/>
              <a:gd name="connsiteX1" fmla="*/ 2910 w 10000"/>
              <a:gd name="connsiteY1" fmla="*/ 1343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77 h 10813"/>
              <a:gd name="connsiteX1" fmla="*/ 2987 w 10000"/>
              <a:gd name="connsiteY1" fmla="*/ 1438 h 10813"/>
              <a:gd name="connsiteX2" fmla="*/ 7765 w 10000"/>
              <a:gd name="connsiteY2" fmla="*/ 9 h 10813"/>
              <a:gd name="connsiteX3" fmla="*/ 9443 w 10000"/>
              <a:gd name="connsiteY3" fmla="*/ 873 h 10813"/>
              <a:gd name="connsiteX4" fmla="*/ 10000 w 10000"/>
              <a:gd name="connsiteY4" fmla="*/ 10813 h 10813"/>
              <a:gd name="connsiteX5" fmla="*/ 0 w 10000"/>
              <a:gd name="connsiteY5" fmla="*/ 10813 h 10813"/>
              <a:gd name="connsiteX6" fmla="*/ 0 w 10000"/>
              <a:gd name="connsiteY6" fmla="*/ 2377 h 10813"/>
              <a:gd name="connsiteX0" fmla="*/ 0 w 10000"/>
              <a:gd name="connsiteY0" fmla="*/ 2374 h 10810"/>
              <a:gd name="connsiteX1" fmla="*/ 2987 w 10000"/>
              <a:gd name="connsiteY1" fmla="*/ 1435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6 h 10812"/>
              <a:gd name="connsiteX1" fmla="*/ 2987 w 10000"/>
              <a:gd name="connsiteY1" fmla="*/ 1454 h 10812"/>
              <a:gd name="connsiteX2" fmla="*/ 7765 w 10000"/>
              <a:gd name="connsiteY2" fmla="*/ 8 h 10812"/>
              <a:gd name="connsiteX3" fmla="*/ 9443 w 10000"/>
              <a:gd name="connsiteY3" fmla="*/ 872 h 10812"/>
              <a:gd name="connsiteX4" fmla="*/ 10000 w 10000"/>
              <a:gd name="connsiteY4" fmla="*/ 10812 h 10812"/>
              <a:gd name="connsiteX5" fmla="*/ 0 w 10000"/>
              <a:gd name="connsiteY5" fmla="*/ 10812 h 10812"/>
              <a:gd name="connsiteX6" fmla="*/ 0 w 10000"/>
              <a:gd name="connsiteY6" fmla="*/ 2376 h 10812"/>
              <a:gd name="connsiteX0" fmla="*/ 0 w 10000"/>
              <a:gd name="connsiteY0" fmla="*/ 2382 h 10818"/>
              <a:gd name="connsiteX1" fmla="*/ 2987 w 10000"/>
              <a:gd name="connsiteY1" fmla="*/ 1460 h 10818"/>
              <a:gd name="connsiteX2" fmla="*/ 7765 w 10000"/>
              <a:gd name="connsiteY2" fmla="*/ 14 h 10818"/>
              <a:gd name="connsiteX3" fmla="*/ 9443 w 10000"/>
              <a:gd name="connsiteY3" fmla="*/ 878 h 10818"/>
              <a:gd name="connsiteX4" fmla="*/ 10000 w 10000"/>
              <a:gd name="connsiteY4" fmla="*/ 10818 h 10818"/>
              <a:gd name="connsiteX5" fmla="*/ 0 w 10000"/>
              <a:gd name="connsiteY5" fmla="*/ 10818 h 10818"/>
              <a:gd name="connsiteX6" fmla="*/ 0 w 10000"/>
              <a:gd name="connsiteY6" fmla="*/ 2382 h 10818"/>
              <a:gd name="connsiteX0" fmla="*/ 0 w 10619"/>
              <a:gd name="connsiteY0" fmla="*/ 2382 h 10818"/>
              <a:gd name="connsiteX1" fmla="*/ 2987 w 10619"/>
              <a:gd name="connsiteY1" fmla="*/ 1460 h 10818"/>
              <a:gd name="connsiteX2" fmla="*/ 7765 w 10619"/>
              <a:gd name="connsiteY2" fmla="*/ 14 h 10818"/>
              <a:gd name="connsiteX3" fmla="*/ 9443 w 10619"/>
              <a:gd name="connsiteY3" fmla="*/ 878 h 10818"/>
              <a:gd name="connsiteX4" fmla="*/ 9536 w 10619"/>
              <a:gd name="connsiteY4" fmla="*/ 2591 h 10818"/>
              <a:gd name="connsiteX5" fmla="*/ 10000 w 10619"/>
              <a:gd name="connsiteY5" fmla="*/ 10818 h 10818"/>
              <a:gd name="connsiteX6" fmla="*/ 0 w 10619"/>
              <a:gd name="connsiteY6" fmla="*/ 10818 h 10818"/>
              <a:gd name="connsiteX7" fmla="*/ 0 w 10619"/>
              <a:gd name="connsiteY7" fmla="*/ 2382 h 10818"/>
              <a:gd name="connsiteX0" fmla="*/ 0 w 10721"/>
              <a:gd name="connsiteY0" fmla="*/ 2382 h 10818"/>
              <a:gd name="connsiteX1" fmla="*/ 2987 w 10721"/>
              <a:gd name="connsiteY1" fmla="*/ 1460 h 10818"/>
              <a:gd name="connsiteX2" fmla="*/ 7765 w 10721"/>
              <a:gd name="connsiteY2" fmla="*/ 14 h 10818"/>
              <a:gd name="connsiteX3" fmla="*/ 9443 w 10721"/>
              <a:gd name="connsiteY3" fmla="*/ 878 h 10818"/>
              <a:gd name="connsiteX4" fmla="*/ 9977 w 10721"/>
              <a:gd name="connsiteY4" fmla="*/ 2094 h 10818"/>
              <a:gd name="connsiteX5" fmla="*/ 10000 w 10721"/>
              <a:gd name="connsiteY5" fmla="*/ 10818 h 10818"/>
              <a:gd name="connsiteX6" fmla="*/ 0 w 10721"/>
              <a:gd name="connsiteY6" fmla="*/ 10818 h 10818"/>
              <a:gd name="connsiteX7" fmla="*/ 0 w 10721"/>
              <a:gd name="connsiteY7" fmla="*/ 2382 h 10818"/>
              <a:gd name="connsiteX0" fmla="*/ 0 w 10721"/>
              <a:gd name="connsiteY0" fmla="*/ 2382 h 10818"/>
              <a:gd name="connsiteX1" fmla="*/ 2987 w 10721"/>
              <a:gd name="connsiteY1" fmla="*/ 1460 h 10818"/>
              <a:gd name="connsiteX2" fmla="*/ 7765 w 10721"/>
              <a:gd name="connsiteY2" fmla="*/ 14 h 10818"/>
              <a:gd name="connsiteX3" fmla="*/ 9443 w 10721"/>
              <a:gd name="connsiteY3" fmla="*/ 878 h 10818"/>
              <a:gd name="connsiteX4" fmla="*/ 9977 w 10721"/>
              <a:gd name="connsiteY4" fmla="*/ 2094 h 10818"/>
              <a:gd name="connsiteX5" fmla="*/ 10000 w 10721"/>
              <a:gd name="connsiteY5" fmla="*/ 10818 h 10818"/>
              <a:gd name="connsiteX6" fmla="*/ 0 w 10721"/>
              <a:gd name="connsiteY6" fmla="*/ 10818 h 10818"/>
              <a:gd name="connsiteX7" fmla="*/ 0 w 10721"/>
              <a:gd name="connsiteY7" fmla="*/ 2382 h 10818"/>
              <a:gd name="connsiteX0" fmla="*/ 0 w 10880"/>
              <a:gd name="connsiteY0" fmla="*/ 2382 h 10818"/>
              <a:gd name="connsiteX1" fmla="*/ 2987 w 10880"/>
              <a:gd name="connsiteY1" fmla="*/ 1460 h 10818"/>
              <a:gd name="connsiteX2" fmla="*/ 7765 w 10880"/>
              <a:gd name="connsiteY2" fmla="*/ 14 h 10818"/>
              <a:gd name="connsiteX3" fmla="*/ 9443 w 10880"/>
              <a:gd name="connsiteY3" fmla="*/ 878 h 10818"/>
              <a:gd name="connsiteX4" fmla="*/ 9977 w 10880"/>
              <a:gd name="connsiteY4" fmla="*/ 2094 h 10818"/>
              <a:gd name="connsiteX5" fmla="*/ 10374 w 10880"/>
              <a:gd name="connsiteY5" fmla="*/ 4870 h 10818"/>
              <a:gd name="connsiteX6" fmla="*/ 10000 w 10880"/>
              <a:gd name="connsiteY6" fmla="*/ 10818 h 10818"/>
              <a:gd name="connsiteX7" fmla="*/ 0 w 10880"/>
              <a:gd name="connsiteY7" fmla="*/ 10818 h 10818"/>
              <a:gd name="connsiteX8" fmla="*/ 0 w 10880"/>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815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82 h 10818"/>
              <a:gd name="connsiteX0" fmla="*/ 0 w 10512"/>
              <a:gd name="connsiteY0" fmla="*/ 2391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91 h 10818"/>
              <a:gd name="connsiteX0" fmla="*/ 0 w 10512"/>
              <a:gd name="connsiteY0" fmla="*/ 2391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91 h 10818"/>
              <a:gd name="connsiteX0" fmla="*/ 0 w 9993"/>
              <a:gd name="connsiteY0" fmla="*/ 2391 h 10827"/>
              <a:gd name="connsiteX1" fmla="*/ 2987 w 9993"/>
              <a:gd name="connsiteY1" fmla="*/ 1460 h 10827"/>
              <a:gd name="connsiteX2" fmla="*/ 7765 w 9993"/>
              <a:gd name="connsiteY2" fmla="*/ 14 h 10827"/>
              <a:gd name="connsiteX3" fmla="*/ 9443 w 9993"/>
              <a:gd name="connsiteY3" fmla="*/ 878 h 10827"/>
              <a:gd name="connsiteX4" fmla="*/ 9977 w 9993"/>
              <a:gd name="connsiteY4" fmla="*/ 2094 h 10827"/>
              <a:gd name="connsiteX5" fmla="*/ 8522 w 9993"/>
              <a:gd name="connsiteY5" fmla="*/ 4639 h 10827"/>
              <a:gd name="connsiteX6" fmla="*/ 2614 w 9993"/>
              <a:gd name="connsiteY6" fmla="*/ 10827 h 10827"/>
              <a:gd name="connsiteX7" fmla="*/ 0 w 9993"/>
              <a:gd name="connsiteY7" fmla="*/ 9789 h 10827"/>
              <a:gd name="connsiteX8" fmla="*/ 0 w 9993"/>
              <a:gd name="connsiteY8" fmla="*/ 2391 h 10827"/>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2616 w 10000"/>
              <a:gd name="connsiteY6" fmla="*/ 10000 h 10000"/>
              <a:gd name="connsiteX7" fmla="*/ 0 w 10000"/>
              <a:gd name="connsiteY7" fmla="*/ 9041 h 10000"/>
              <a:gd name="connsiteX8" fmla="*/ 0 w 10000"/>
              <a:gd name="connsiteY8" fmla="*/ 2208 h 10000"/>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4501 w 10000"/>
              <a:gd name="connsiteY6" fmla="*/ 8708 h 10000"/>
              <a:gd name="connsiteX7" fmla="*/ 2616 w 10000"/>
              <a:gd name="connsiteY7" fmla="*/ 10000 h 10000"/>
              <a:gd name="connsiteX8" fmla="*/ 0 w 10000"/>
              <a:gd name="connsiteY8" fmla="*/ 9041 h 10000"/>
              <a:gd name="connsiteX9" fmla="*/ 0 w 10000"/>
              <a:gd name="connsiteY9" fmla="*/ 2208 h 10000"/>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4964 w 10000"/>
              <a:gd name="connsiteY6" fmla="*/ 9048 h 10000"/>
              <a:gd name="connsiteX7" fmla="*/ 2616 w 10000"/>
              <a:gd name="connsiteY7" fmla="*/ 10000 h 10000"/>
              <a:gd name="connsiteX8" fmla="*/ 0 w 10000"/>
              <a:gd name="connsiteY8" fmla="*/ 9041 h 10000"/>
              <a:gd name="connsiteX9" fmla="*/ 0 w 10000"/>
              <a:gd name="connsiteY9" fmla="*/ 2208 h 10000"/>
              <a:gd name="connsiteX0" fmla="*/ 0 w 10000"/>
              <a:gd name="connsiteY0" fmla="*/ 2208 h 9969"/>
              <a:gd name="connsiteX1" fmla="*/ 2989 w 10000"/>
              <a:gd name="connsiteY1" fmla="*/ 1348 h 9969"/>
              <a:gd name="connsiteX2" fmla="*/ 7770 w 10000"/>
              <a:gd name="connsiteY2" fmla="*/ 13 h 9969"/>
              <a:gd name="connsiteX3" fmla="*/ 9450 w 10000"/>
              <a:gd name="connsiteY3" fmla="*/ 811 h 9969"/>
              <a:gd name="connsiteX4" fmla="*/ 9984 w 10000"/>
              <a:gd name="connsiteY4" fmla="*/ 1934 h 9969"/>
              <a:gd name="connsiteX5" fmla="*/ 8528 w 10000"/>
              <a:gd name="connsiteY5" fmla="*/ 4285 h 9969"/>
              <a:gd name="connsiteX6" fmla="*/ 4964 w 10000"/>
              <a:gd name="connsiteY6" fmla="*/ 9048 h 9969"/>
              <a:gd name="connsiteX7" fmla="*/ 2602 w 10000"/>
              <a:gd name="connsiteY7" fmla="*/ 9969 h 9969"/>
              <a:gd name="connsiteX8" fmla="*/ 0 w 10000"/>
              <a:gd name="connsiteY8" fmla="*/ 9041 h 9969"/>
              <a:gd name="connsiteX9" fmla="*/ 0 w 10000"/>
              <a:gd name="connsiteY9" fmla="*/ 2208 h 9969"/>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64 w 10000"/>
              <a:gd name="connsiteY6" fmla="*/ 9076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922 w 10000"/>
              <a:gd name="connsiteY6" fmla="*/ 6473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12"/>
              <a:gd name="connsiteY0" fmla="*/ 2215 h 10010"/>
              <a:gd name="connsiteX1" fmla="*/ 2989 w 10012"/>
              <a:gd name="connsiteY1" fmla="*/ 1352 h 10010"/>
              <a:gd name="connsiteX2" fmla="*/ 7770 w 10012"/>
              <a:gd name="connsiteY2" fmla="*/ 13 h 10010"/>
              <a:gd name="connsiteX3" fmla="*/ 9450 w 10012"/>
              <a:gd name="connsiteY3" fmla="*/ 814 h 10010"/>
              <a:gd name="connsiteX4" fmla="*/ 9984 w 10012"/>
              <a:gd name="connsiteY4" fmla="*/ 1940 h 10010"/>
              <a:gd name="connsiteX5" fmla="*/ 8528 w 10012"/>
              <a:gd name="connsiteY5" fmla="*/ 4310 h 10010"/>
              <a:gd name="connsiteX6" fmla="*/ 6617 w 10012"/>
              <a:gd name="connsiteY6" fmla="*/ 6519 h 10010"/>
              <a:gd name="connsiteX7" fmla="*/ 4983 w 10012"/>
              <a:gd name="connsiteY7" fmla="*/ 9079 h 10010"/>
              <a:gd name="connsiteX8" fmla="*/ 2597 w 10012"/>
              <a:gd name="connsiteY8" fmla="*/ 10010 h 10010"/>
              <a:gd name="connsiteX9" fmla="*/ 0 w 10012"/>
              <a:gd name="connsiteY9" fmla="*/ 9086 h 10010"/>
              <a:gd name="connsiteX10" fmla="*/ 0 w 10012"/>
              <a:gd name="connsiteY10" fmla="*/ 2215 h 10010"/>
              <a:gd name="connsiteX0" fmla="*/ 0 w 10012"/>
              <a:gd name="connsiteY0" fmla="*/ 2215 h 10010"/>
              <a:gd name="connsiteX1" fmla="*/ 2989 w 10012"/>
              <a:gd name="connsiteY1" fmla="*/ 1352 h 10010"/>
              <a:gd name="connsiteX2" fmla="*/ 7770 w 10012"/>
              <a:gd name="connsiteY2" fmla="*/ 13 h 10010"/>
              <a:gd name="connsiteX3" fmla="*/ 9450 w 10012"/>
              <a:gd name="connsiteY3" fmla="*/ 814 h 10010"/>
              <a:gd name="connsiteX4" fmla="*/ 9984 w 10012"/>
              <a:gd name="connsiteY4" fmla="*/ 1940 h 10010"/>
              <a:gd name="connsiteX5" fmla="*/ 8528 w 10012"/>
              <a:gd name="connsiteY5" fmla="*/ 4310 h 10010"/>
              <a:gd name="connsiteX6" fmla="*/ 6617 w 10012"/>
              <a:gd name="connsiteY6" fmla="*/ 6519 h 10010"/>
              <a:gd name="connsiteX7" fmla="*/ 4983 w 10012"/>
              <a:gd name="connsiteY7" fmla="*/ 9079 h 10010"/>
              <a:gd name="connsiteX8" fmla="*/ 2597 w 10012"/>
              <a:gd name="connsiteY8" fmla="*/ 10010 h 10010"/>
              <a:gd name="connsiteX9" fmla="*/ 0 w 10012"/>
              <a:gd name="connsiteY9" fmla="*/ 9086 h 10010"/>
              <a:gd name="connsiteX10" fmla="*/ 0 w 10012"/>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0 w 10014"/>
              <a:gd name="connsiteY3" fmla="*/ 814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52 h 10047"/>
              <a:gd name="connsiteX1" fmla="*/ 3924 w 10014"/>
              <a:gd name="connsiteY1" fmla="*/ 620 h 10047"/>
              <a:gd name="connsiteX2" fmla="*/ 7770 w 10014"/>
              <a:gd name="connsiteY2" fmla="*/ 50 h 10047"/>
              <a:gd name="connsiteX3" fmla="*/ 9458 w 10014"/>
              <a:gd name="connsiteY3" fmla="*/ 874 h 10047"/>
              <a:gd name="connsiteX4" fmla="*/ 9984 w 10014"/>
              <a:gd name="connsiteY4" fmla="*/ 1977 h 10047"/>
              <a:gd name="connsiteX5" fmla="*/ 8528 w 10014"/>
              <a:gd name="connsiteY5" fmla="*/ 4347 h 10047"/>
              <a:gd name="connsiteX6" fmla="*/ 6617 w 10014"/>
              <a:gd name="connsiteY6" fmla="*/ 6556 h 10047"/>
              <a:gd name="connsiteX7" fmla="*/ 4983 w 10014"/>
              <a:gd name="connsiteY7" fmla="*/ 9116 h 10047"/>
              <a:gd name="connsiteX8" fmla="*/ 2597 w 10014"/>
              <a:gd name="connsiteY8" fmla="*/ 10047 h 10047"/>
              <a:gd name="connsiteX9" fmla="*/ 0 w 10014"/>
              <a:gd name="connsiteY9" fmla="*/ 9123 h 10047"/>
              <a:gd name="connsiteX10" fmla="*/ 0 w 10014"/>
              <a:gd name="connsiteY10" fmla="*/ 2252 h 10047"/>
              <a:gd name="connsiteX0" fmla="*/ 3274 w 10014"/>
              <a:gd name="connsiteY0" fmla="*/ 1547 h 10047"/>
              <a:gd name="connsiteX1" fmla="*/ 3924 w 10014"/>
              <a:gd name="connsiteY1" fmla="*/ 620 h 10047"/>
              <a:gd name="connsiteX2" fmla="*/ 7770 w 10014"/>
              <a:gd name="connsiteY2" fmla="*/ 50 h 10047"/>
              <a:gd name="connsiteX3" fmla="*/ 9458 w 10014"/>
              <a:gd name="connsiteY3" fmla="*/ 874 h 10047"/>
              <a:gd name="connsiteX4" fmla="*/ 9984 w 10014"/>
              <a:gd name="connsiteY4" fmla="*/ 1977 h 10047"/>
              <a:gd name="connsiteX5" fmla="*/ 8528 w 10014"/>
              <a:gd name="connsiteY5" fmla="*/ 4347 h 10047"/>
              <a:gd name="connsiteX6" fmla="*/ 6617 w 10014"/>
              <a:gd name="connsiteY6" fmla="*/ 6556 h 10047"/>
              <a:gd name="connsiteX7" fmla="*/ 4983 w 10014"/>
              <a:gd name="connsiteY7" fmla="*/ 9116 h 10047"/>
              <a:gd name="connsiteX8" fmla="*/ 2597 w 10014"/>
              <a:gd name="connsiteY8" fmla="*/ 10047 h 10047"/>
              <a:gd name="connsiteX9" fmla="*/ 0 w 10014"/>
              <a:gd name="connsiteY9" fmla="*/ 9123 h 10047"/>
              <a:gd name="connsiteX10" fmla="*/ 3274 w 10014"/>
              <a:gd name="connsiteY10" fmla="*/ 1547 h 10047"/>
              <a:gd name="connsiteX0" fmla="*/ 1173 w 7913"/>
              <a:gd name="connsiteY0" fmla="*/ 1547 h 10047"/>
              <a:gd name="connsiteX1" fmla="*/ 1823 w 7913"/>
              <a:gd name="connsiteY1" fmla="*/ 620 h 10047"/>
              <a:gd name="connsiteX2" fmla="*/ 5669 w 7913"/>
              <a:gd name="connsiteY2" fmla="*/ 50 h 10047"/>
              <a:gd name="connsiteX3" fmla="*/ 7357 w 7913"/>
              <a:gd name="connsiteY3" fmla="*/ 874 h 10047"/>
              <a:gd name="connsiteX4" fmla="*/ 7883 w 7913"/>
              <a:gd name="connsiteY4" fmla="*/ 1977 h 10047"/>
              <a:gd name="connsiteX5" fmla="*/ 6427 w 7913"/>
              <a:gd name="connsiteY5" fmla="*/ 4347 h 10047"/>
              <a:gd name="connsiteX6" fmla="*/ 4516 w 7913"/>
              <a:gd name="connsiteY6" fmla="*/ 6556 h 10047"/>
              <a:gd name="connsiteX7" fmla="*/ 2882 w 7913"/>
              <a:gd name="connsiteY7" fmla="*/ 9116 h 10047"/>
              <a:gd name="connsiteX8" fmla="*/ 496 w 7913"/>
              <a:gd name="connsiteY8" fmla="*/ 10047 h 10047"/>
              <a:gd name="connsiteX9" fmla="*/ 1886 w 7913"/>
              <a:gd name="connsiteY9" fmla="*/ 2151 h 10047"/>
              <a:gd name="connsiteX10" fmla="*/ 1173 w 7913"/>
              <a:gd name="connsiteY10" fmla="*/ 1547 h 10047"/>
              <a:gd name="connsiteX0" fmla="*/ 0 w 8518"/>
              <a:gd name="connsiteY0" fmla="*/ 1540 h 9149"/>
              <a:gd name="connsiteX1" fmla="*/ 822 w 8518"/>
              <a:gd name="connsiteY1" fmla="*/ 617 h 9149"/>
              <a:gd name="connsiteX2" fmla="*/ 5682 w 8518"/>
              <a:gd name="connsiteY2" fmla="*/ 50 h 9149"/>
              <a:gd name="connsiteX3" fmla="*/ 7815 w 8518"/>
              <a:gd name="connsiteY3" fmla="*/ 870 h 9149"/>
              <a:gd name="connsiteX4" fmla="*/ 8480 w 8518"/>
              <a:gd name="connsiteY4" fmla="*/ 1968 h 9149"/>
              <a:gd name="connsiteX5" fmla="*/ 6640 w 8518"/>
              <a:gd name="connsiteY5" fmla="*/ 4327 h 9149"/>
              <a:gd name="connsiteX6" fmla="*/ 4225 w 8518"/>
              <a:gd name="connsiteY6" fmla="*/ 6525 h 9149"/>
              <a:gd name="connsiteX7" fmla="*/ 2160 w 8518"/>
              <a:gd name="connsiteY7" fmla="*/ 9073 h 9149"/>
              <a:gd name="connsiteX8" fmla="*/ 3001 w 8518"/>
              <a:gd name="connsiteY8" fmla="*/ 2965 h 9149"/>
              <a:gd name="connsiteX9" fmla="*/ 901 w 8518"/>
              <a:gd name="connsiteY9" fmla="*/ 2141 h 9149"/>
              <a:gd name="connsiteX10" fmla="*/ 0 w 8518"/>
              <a:gd name="connsiteY10" fmla="*/ 1540 h 9149"/>
              <a:gd name="connsiteX0" fmla="*/ 0 w 10000"/>
              <a:gd name="connsiteY0" fmla="*/ 1683 h 7371"/>
              <a:gd name="connsiteX1" fmla="*/ 965 w 10000"/>
              <a:gd name="connsiteY1" fmla="*/ 674 h 7371"/>
              <a:gd name="connsiteX2" fmla="*/ 6671 w 10000"/>
              <a:gd name="connsiteY2" fmla="*/ 55 h 7371"/>
              <a:gd name="connsiteX3" fmla="*/ 9175 w 10000"/>
              <a:gd name="connsiteY3" fmla="*/ 951 h 7371"/>
              <a:gd name="connsiteX4" fmla="*/ 9955 w 10000"/>
              <a:gd name="connsiteY4" fmla="*/ 2151 h 7371"/>
              <a:gd name="connsiteX5" fmla="*/ 7795 w 10000"/>
              <a:gd name="connsiteY5" fmla="*/ 4729 h 7371"/>
              <a:gd name="connsiteX6" fmla="*/ 4960 w 10000"/>
              <a:gd name="connsiteY6" fmla="*/ 7132 h 7371"/>
              <a:gd name="connsiteX7" fmla="*/ 4452 w 10000"/>
              <a:gd name="connsiteY7" fmla="*/ 6186 h 7371"/>
              <a:gd name="connsiteX8" fmla="*/ 3523 w 10000"/>
              <a:gd name="connsiteY8" fmla="*/ 3241 h 7371"/>
              <a:gd name="connsiteX9" fmla="*/ 1058 w 10000"/>
              <a:gd name="connsiteY9" fmla="*/ 2340 h 7371"/>
              <a:gd name="connsiteX10" fmla="*/ 0 w 10000"/>
              <a:gd name="connsiteY10" fmla="*/ 1683 h 7371"/>
              <a:gd name="connsiteX0" fmla="*/ 0 w 10000"/>
              <a:gd name="connsiteY0" fmla="*/ 2283 h 8596"/>
              <a:gd name="connsiteX1" fmla="*/ 965 w 10000"/>
              <a:gd name="connsiteY1" fmla="*/ 914 h 8596"/>
              <a:gd name="connsiteX2" fmla="*/ 6671 w 10000"/>
              <a:gd name="connsiteY2" fmla="*/ 75 h 8596"/>
              <a:gd name="connsiteX3" fmla="*/ 9175 w 10000"/>
              <a:gd name="connsiteY3" fmla="*/ 1290 h 8596"/>
              <a:gd name="connsiteX4" fmla="*/ 9955 w 10000"/>
              <a:gd name="connsiteY4" fmla="*/ 2918 h 8596"/>
              <a:gd name="connsiteX5" fmla="*/ 7795 w 10000"/>
              <a:gd name="connsiteY5" fmla="*/ 6416 h 8596"/>
              <a:gd name="connsiteX6" fmla="*/ 8198 w 10000"/>
              <a:gd name="connsiteY6" fmla="*/ 7926 h 8596"/>
              <a:gd name="connsiteX7" fmla="*/ 4452 w 10000"/>
              <a:gd name="connsiteY7" fmla="*/ 8392 h 8596"/>
              <a:gd name="connsiteX8" fmla="*/ 3523 w 10000"/>
              <a:gd name="connsiteY8" fmla="*/ 4397 h 8596"/>
              <a:gd name="connsiteX9" fmla="*/ 1058 w 10000"/>
              <a:gd name="connsiteY9" fmla="*/ 3175 h 8596"/>
              <a:gd name="connsiteX10" fmla="*/ 0 w 10000"/>
              <a:gd name="connsiteY10" fmla="*/ 2283 h 8596"/>
              <a:gd name="connsiteX0" fmla="*/ 0 w 10387"/>
              <a:gd name="connsiteY0" fmla="*/ 2656 h 10001"/>
              <a:gd name="connsiteX1" fmla="*/ 965 w 10387"/>
              <a:gd name="connsiteY1" fmla="*/ 1063 h 10001"/>
              <a:gd name="connsiteX2" fmla="*/ 6671 w 10387"/>
              <a:gd name="connsiteY2" fmla="*/ 87 h 10001"/>
              <a:gd name="connsiteX3" fmla="*/ 9175 w 10387"/>
              <a:gd name="connsiteY3" fmla="*/ 1501 h 10001"/>
              <a:gd name="connsiteX4" fmla="*/ 9955 w 10387"/>
              <a:gd name="connsiteY4" fmla="*/ 3395 h 10001"/>
              <a:gd name="connsiteX5" fmla="*/ 9745 w 10387"/>
              <a:gd name="connsiteY5" fmla="*/ 7244 h 10001"/>
              <a:gd name="connsiteX6" fmla="*/ 8198 w 10387"/>
              <a:gd name="connsiteY6" fmla="*/ 9221 h 10001"/>
              <a:gd name="connsiteX7" fmla="*/ 4452 w 10387"/>
              <a:gd name="connsiteY7" fmla="*/ 9763 h 10001"/>
              <a:gd name="connsiteX8" fmla="*/ 3523 w 10387"/>
              <a:gd name="connsiteY8" fmla="*/ 5115 h 10001"/>
              <a:gd name="connsiteX9" fmla="*/ 1058 w 10387"/>
              <a:gd name="connsiteY9" fmla="*/ 3694 h 10001"/>
              <a:gd name="connsiteX10" fmla="*/ 0 w 10387"/>
              <a:gd name="connsiteY10" fmla="*/ 2656 h 10001"/>
              <a:gd name="connsiteX0" fmla="*/ 0 w 10260"/>
              <a:gd name="connsiteY0" fmla="*/ 2656 h 10001"/>
              <a:gd name="connsiteX1" fmla="*/ 965 w 10260"/>
              <a:gd name="connsiteY1" fmla="*/ 1063 h 10001"/>
              <a:gd name="connsiteX2" fmla="*/ 6671 w 10260"/>
              <a:gd name="connsiteY2" fmla="*/ 87 h 10001"/>
              <a:gd name="connsiteX3" fmla="*/ 9175 w 10260"/>
              <a:gd name="connsiteY3" fmla="*/ 1501 h 10001"/>
              <a:gd name="connsiteX4" fmla="*/ 9581 w 10260"/>
              <a:gd name="connsiteY4" fmla="*/ 5443 h 10001"/>
              <a:gd name="connsiteX5" fmla="*/ 9745 w 10260"/>
              <a:gd name="connsiteY5" fmla="*/ 7244 h 10001"/>
              <a:gd name="connsiteX6" fmla="*/ 8198 w 10260"/>
              <a:gd name="connsiteY6" fmla="*/ 9221 h 10001"/>
              <a:gd name="connsiteX7" fmla="*/ 4452 w 10260"/>
              <a:gd name="connsiteY7" fmla="*/ 9763 h 10001"/>
              <a:gd name="connsiteX8" fmla="*/ 3523 w 10260"/>
              <a:gd name="connsiteY8" fmla="*/ 5115 h 10001"/>
              <a:gd name="connsiteX9" fmla="*/ 1058 w 10260"/>
              <a:gd name="connsiteY9" fmla="*/ 3694 h 10001"/>
              <a:gd name="connsiteX10" fmla="*/ 0 w 10260"/>
              <a:gd name="connsiteY10" fmla="*/ 2656 h 10001"/>
              <a:gd name="connsiteX0" fmla="*/ 0 w 10295"/>
              <a:gd name="connsiteY0" fmla="*/ 2656 h 10001"/>
              <a:gd name="connsiteX1" fmla="*/ 965 w 10295"/>
              <a:gd name="connsiteY1" fmla="*/ 1063 h 10001"/>
              <a:gd name="connsiteX2" fmla="*/ 6671 w 10295"/>
              <a:gd name="connsiteY2" fmla="*/ 87 h 10001"/>
              <a:gd name="connsiteX3" fmla="*/ 9175 w 10295"/>
              <a:gd name="connsiteY3" fmla="*/ 1501 h 10001"/>
              <a:gd name="connsiteX4" fmla="*/ 9699 w 10295"/>
              <a:gd name="connsiteY4" fmla="*/ 5492 h 10001"/>
              <a:gd name="connsiteX5" fmla="*/ 9745 w 10295"/>
              <a:gd name="connsiteY5" fmla="*/ 7244 h 10001"/>
              <a:gd name="connsiteX6" fmla="*/ 8198 w 10295"/>
              <a:gd name="connsiteY6" fmla="*/ 9221 h 10001"/>
              <a:gd name="connsiteX7" fmla="*/ 4452 w 10295"/>
              <a:gd name="connsiteY7" fmla="*/ 9763 h 10001"/>
              <a:gd name="connsiteX8" fmla="*/ 3523 w 10295"/>
              <a:gd name="connsiteY8" fmla="*/ 5115 h 10001"/>
              <a:gd name="connsiteX9" fmla="*/ 1058 w 10295"/>
              <a:gd name="connsiteY9" fmla="*/ 3694 h 10001"/>
              <a:gd name="connsiteX10" fmla="*/ 0 w 10295"/>
              <a:gd name="connsiteY10" fmla="*/ 2656 h 10001"/>
              <a:gd name="connsiteX0" fmla="*/ 0 w 10295"/>
              <a:gd name="connsiteY0" fmla="*/ 2656 h 10001"/>
              <a:gd name="connsiteX1" fmla="*/ 965 w 10295"/>
              <a:gd name="connsiteY1" fmla="*/ 1063 h 10001"/>
              <a:gd name="connsiteX2" fmla="*/ 6671 w 10295"/>
              <a:gd name="connsiteY2" fmla="*/ 87 h 10001"/>
              <a:gd name="connsiteX3" fmla="*/ 7148 w 10295"/>
              <a:gd name="connsiteY3" fmla="*/ 3451 h 10001"/>
              <a:gd name="connsiteX4" fmla="*/ 9699 w 10295"/>
              <a:gd name="connsiteY4" fmla="*/ 5492 h 10001"/>
              <a:gd name="connsiteX5" fmla="*/ 9745 w 10295"/>
              <a:gd name="connsiteY5" fmla="*/ 7244 h 10001"/>
              <a:gd name="connsiteX6" fmla="*/ 8198 w 10295"/>
              <a:gd name="connsiteY6" fmla="*/ 9221 h 10001"/>
              <a:gd name="connsiteX7" fmla="*/ 4452 w 10295"/>
              <a:gd name="connsiteY7" fmla="*/ 9763 h 10001"/>
              <a:gd name="connsiteX8" fmla="*/ 3523 w 10295"/>
              <a:gd name="connsiteY8" fmla="*/ 5115 h 10001"/>
              <a:gd name="connsiteX9" fmla="*/ 1058 w 10295"/>
              <a:gd name="connsiteY9" fmla="*/ 3694 h 10001"/>
              <a:gd name="connsiteX10" fmla="*/ 0 w 10295"/>
              <a:gd name="connsiteY10" fmla="*/ 2656 h 10001"/>
              <a:gd name="connsiteX0" fmla="*/ 0 w 10295"/>
              <a:gd name="connsiteY0" fmla="*/ 2248 h 9593"/>
              <a:gd name="connsiteX1" fmla="*/ 965 w 10295"/>
              <a:gd name="connsiteY1" fmla="*/ 655 h 9593"/>
              <a:gd name="connsiteX2" fmla="*/ 5156 w 10295"/>
              <a:gd name="connsiteY2" fmla="*/ 285 h 9593"/>
              <a:gd name="connsiteX3" fmla="*/ 7148 w 10295"/>
              <a:gd name="connsiteY3" fmla="*/ 3043 h 9593"/>
              <a:gd name="connsiteX4" fmla="*/ 9699 w 10295"/>
              <a:gd name="connsiteY4" fmla="*/ 5084 h 9593"/>
              <a:gd name="connsiteX5" fmla="*/ 9745 w 10295"/>
              <a:gd name="connsiteY5" fmla="*/ 6836 h 9593"/>
              <a:gd name="connsiteX6" fmla="*/ 8198 w 10295"/>
              <a:gd name="connsiteY6" fmla="*/ 8813 h 9593"/>
              <a:gd name="connsiteX7" fmla="*/ 4452 w 10295"/>
              <a:gd name="connsiteY7" fmla="*/ 9355 h 9593"/>
              <a:gd name="connsiteX8" fmla="*/ 3523 w 10295"/>
              <a:gd name="connsiteY8" fmla="*/ 4707 h 9593"/>
              <a:gd name="connsiteX9" fmla="*/ 1058 w 10295"/>
              <a:gd name="connsiteY9" fmla="*/ 3286 h 9593"/>
              <a:gd name="connsiteX10" fmla="*/ 0 w 10295"/>
              <a:gd name="connsiteY10" fmla="*/ 2248 h 9593"/>
              <a:gd name="connsiteX0" fmla="*/ 0 w 10000"/>
              <a:gd name="connsiteY0" fmla="*/ 2376 h 10033"/>
              <a:gd name="connsiteX1" fmla="*/ 937 w 10000"/>
              <a:gd name="connsiteY1" fmla="*/ 716 h 10033"/>
              <a:gd name="connsiteX2" fmla="*/ 4722 w 10000"/>
              <a:gd name="connsiteY2" fmla="*/ 263 h 10033"/>
              <a:gd name="connsiteX3" fmla="*/ 694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4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4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9995"/>
              <a:gd name="connsiteY0" fmla="*/ 2376 h 10033"/>
              <a:gd name="connsiteX1" fmla="*/ 937 w 9995"/>
              <a:gd name="connsiteY1" fmla="*/ 716 h 10033"/>
              <a:gd name="connsiteX2" fmla="*/ 4722 w 9995"/>
              <a:gd name="connsiteY2" fmla="*/ 263 h 10033"/>
              <a:gd name="connsiteX3" fmla="*/ 6973 w 9995"/>
              <a:gd name="connsiteY3" fmla="*/ 3205 h 10033"/>
              <a:gd name="connsiteX4" fmla="*/ 9406 w 9995"/>
              <a:gd name="connsiteY4" fmla="*/ 5387 h 10033"/>
              <a:gd name="connsiteX5" fmla="*/ 9466 w 9995"/>
              <a:gd name="connsiteY5" fmla="*/ 7159 h 10033"/>
              <a:gd name="connsiteX6" fmla="*/ 7963 w 9995"/>
              <a:gd name="connsiteY6" fmla="*/ 9220 h 10033"/>
              <a:gd name="connsiteX7" fmla="*/ 4324 w 9995"/>
              <a:gd name="connsiteY7" fmla="*/ 9785 h 10033"/>
              <a:gd name="connsiteX8" fmla="*/ 3422 w 9995"/>
              <a:gd name="connsiteY8" fmla="*/ 4940 h 10033"/>
              <a:gd name="connsiteX9" fmla="*/ 1028 w 9995"/>
              <a:gd name="connsiteY9" fmla="*/ 3458 h 10033"/>
              <a:gd name="connsiteX10" fmla="*/ 0 w 9995"/>
              <a:gd name="connsiteY10" fmla="*/ 2376 h 10033"/>
              <a:gd name="connsiteX0" fmla="*/ 0 w 10000"/>
              <a:gd name="connsiteY0" fmla="*/ 2368 h 10000"/>
              <a:gd name="connsiteX1" fmla="*/ 937 w 10000"/>
              <a:gd name="connsiteY1" fmla="*/ 714 h 10000"/>
              <a:gd name="connsiteX2" fmla="*/ 4724 w 10000"/>
              <a:gd name="connsiteY2" fmla="*/ 262 h 10000"/>
              <a:gd name="connsiteX3" fmla="*/ 6976 w 10000"/>
              <a:gd name="connsiteY3" fmla="*/ 3194 h 10000"/>
              <a:gd name="connsiteX4" fmla="*/ 9411 w 10000"/>
              <a:gd name="connsiteY4" fmla="*/ 5369 h 10000"/>
              <a:gd name="connsiteX5" fmla="*/ 9471 w 10000"/>
              <a:gd name="connsiteY5" fmla="*/ 7135 h 10000"/>
              <a:gd name="connsiteX6" fmla="*/ 7967 w 10000"/>
              <a:gd name="connsiteY6" fmla="*/ 9190 h 10000"/>
              <a:gd name="connsiteX7" fmla="*/ 4326 w 10000"/>
              <a:gd name="connsiteY7" fmla="*/ 9753 h 10000"/>
              <a:gd name="connsiteX8" fmla="*/ 3424 w 10000"/>
              <a:gd name="connsiteY8" fmla="*/ 4924 h 10000"/>
              <a:gd name="connsiteX9" fmla="*/ 1029 w 10000"/>
              <a:gd name="connsiteY9" fmla="*/ 3447 h 10000"/>
              <a:gd name="connsiteX10" fmla="*/ 0 w 10000"/>
              <a:gd name="connsiteY10" fmla="*/ 2368 h 10000"/>
              <a:gd name="connsiteX0" fmla="*/ 0 w 10000"/>
              <a:gd name="connsiteY0" fmla="*/ 2368 h 10000"/>
              <a:gd name="connsiteX1" fmla="*/ 937 w 10000"/>
              <a:gd name="connsiteY1" fmla="*/ 714 h 10000"/>
              <a:gd name="connsiteX2" fmla="*/ 4724 w 10000"/>
              <a:gd name="connsiteY2" fmla="*/ 262 h 10000"/>
              <a:gd name="connsiteX3" fmla="*/ 6976 w 10000"/>
              <a:gd name="connsiteY3" fmla="*/ 3194 h 10000"/>
              <a:gd name="connsiteX4" fmla="*/ 9411 w 10000"/>
              <a:gd name="connsiteY4" fmla="*/ 5369 h 10000"/>
              <a:gd name="connsiteX5" fmla="*/ 9471 w 10000"/>
              <a:gd name="connsiteY5" fmla="*/ 7135 h 10000"/>
              <a:gd name="connsiteX6" fmla="*/ 7967 w 10000"/>
              <a:gd name="connsiteY6" fmla="*/ 9190 h 10000"/>
              <a:gd name="connsiteX7" fmla="*/ 4326 w 10000"/>
              <a:gd name="connsiteY7" fmla="*/ 9753 h 10000"/>
              <a:gd name="connsiteX8" fmla="*/ 3424 w 10000"/>
              <a:gd name="connsiteY8" fmla="*/ 4924 h 10000"/>
              <a:gd name="connsiteX9" fmla="*/ 1029 w 10000"/>
              <a:gd name="connsiteY9" fmla="*/ 3447 h 10000"/>
              <a:gd name="connsiteX10" fmla="*/ 0 w 10000"/>
              <a:gd name="connsiteY10" fmla="*/ 2368 h 10000"/>
              <a:gd name="connsiteX0" fmla="*/ 0 w 10000"/>
              <a:gd name="connsiteY0" fmla="*/ 2368 h 10000"/>
              <a:gd name="connsiteX1" fmla="*/ 937 w 10000"/>
              <a:gd name="connsiteY1" fmla="*/ 714 h 10000"/>
              <a:gd name="connsiteX2" fmla="*/ 4724 w 10000"/>
              <a:gd name="connsiteY2" fmla="*/ 262 h 10000"/>
              <a:gd name="connsiteX3" fmla="*/ 6976 w 10000"/>
              <a:gd name="connsiteY3" fmla="*/ 3194 h 10000"/>
              <a:gd name="connsiteX4" fmla="*/ 9411 w 10000"/>
              <a:gd name="connsiteY4" fmla="*/ 5369 h 10000"/>
              <a:gd name="connsiteX5" fmla="*/ 9471 w 10000"/>
              <a:gd name="connsiteY5" fmla="*/ 7135 h 10000"/>
              <a:gd name="connsiteX6" fmla="*/ 7967 w 10000"/>
              <a:gd name="connsiteY6" fmla="*/ 9190 h 10000"/>
              <a:gd name="connsiteX7" fmla="*/ 4326 w 10000"/>
              <a:gd name="connsiteY7" fmla="*/ 9753 h 10000"/>
              <a:gd name="connsiteX8" fmla="*/ 3424 w 10000"/>
              <a:gd name="connsiteY8" fmla="*/ 4924 h 10000"/>
              <a:gd name="connsiteX9" fmla="*/ 1029 w 10000"/>
              <a:gd name="connsiteY9" fmla="*/ 3447 h 10000"/>
              <a:gd name="connsiteX10" fmla="*/ 0 w 10000"/>
              <a:gd name="connsiteY10" fmla="*/ 2368 h 10000"/>
              <a:gd name="connsiteX0" fmla="*/ 0 w 10000"/>
              <a:gd name="connsiteY0" fmla="*/ 2368 h 10000"/>
              <a:gd name="connsiteX1" fmla="*/ 937 w 10000"/>
              <a:gd name="connsiteY1" fmla="*/ 714 h 10000"/>
              <a:gd name="connsiteX2" fmla="*/ 4724 w 10000"/>
              <a:gd name="connsiteY2" fmla="*/ 262 h 10000"/>
              <a:gd name="connsiteX3" fmla="*/ 6976 w 10000"/>
              <a:gd name="connsiteY3" fmla="*/ 3194 h 10000"/>
              <a:gd name="connsiteX4" fmla="*/ 9411 w 10000"/>
              <a:gd name="connsiteY4" fmla="*/ 5369 h 10000"/>
              <a:gd name="connsiteX5" fmla="*/ 9471 w 10000"/>
              <a:gd name="connsiteY5" fmla="*/ 7135 h 10000"/>
              <a:gd name="connsiteX6" fmla="*/ 7967 w 10000"/>
              <a:gd name="connsiteY6" fmla="*/ 9190 h 10000"/>
              <a:gd name="connsiteX7" fmla="*/ 4326 w 10000"/>
              <a:gd name="connsiteY7" fmla="*/ 9753 h 10000"/>
              <a:gd name="connsiteX8" fmla="*/ 3424 w 10000"/>
              <a:gd name="connsiteY8" fmla="*/ 4924 h 10000"/>
              <a:gd name="connsiteX9" fmla="*/ 1029 w 10000"/>
              <a:gd name="connsiteY9" fmla="*/ 3447 h 10000"/>
              <a:gd name="connsiteX10" fmla="*/ 0 w 10000"/>
              <a:gd name="connsiteY10" fmla="*/ 2368 h 10000"/>
              <a:gd name="connsiteX0" fmla="*/ 0 w 9920"/>
              <a:gd name="connsiteY0" fmla="*/ 2368 h 10000"/>
              <a:gd name="connsiteX1" fmla="*/ 937 w 9920"/>
              <a:gd name="connsiteY1" fmla="*/ 714 h 10000"/>
              <a:gd name="connsiteX2" fmla="*/ 4724 w 9920"/>
              <a:gd name="connsiteY2" fmla="*/ 262 h 10000"/>
              <a:gd name="connsiteX3" fmla="*/ 6976 w 9920"/>
              <a:gd name="connsiteY3" fmla="*/ 3194 h 10000"/>
              <a:gd name="connsiteX4" fmla="*/ 9411 w 9920"/>
              <a:gd name="connsiteY4" fmla="*/ 5369 h 10000"/>
              <a:gd name="connsiteX5" fmla="*/ 9351 w 9920"/>
              <a:gd name="connsiteY5" fmla="*/ 7363 h 10000"/>
              <a:gd name="connsiteX6" fmla="*/ 7967 w 9920"/>
              <a:gd name="connsiteY6" fmla="*/ 9190 h 10000"/>
              <a:gd name="connsiteX7" fmla="*/ 4326 w 9920"/>
              <a:gd name="connsiteY7" fmla="*/ 9753 h 10000"/>
              <a:gd name="connsiteX8" fmla="*/ 3424 w 9920"/>
              <a:gd name="connsiteY8" fmla="*/ 4924 h 10000"/>
              <a:gd name="connsiteX9" fmla="*/ 1029 w 9920"/>
              <a:gd name="connsiteY9" fmla="*/ 3447 h 10000"/>
              <a:gd name="connsiteX10" fmla="*/ 0 w 9920"/>
              <a:gd name="connsiteY10" fmla="*/ 2368 h 10000"/>
              <a:gd name="connsiteX0" fmla="*/ 0 w 9630"/>
              <a:gd name="connsiteY0" fmla="*/ 2368 h 10000"/>
              <a:gd name="connsiteX1" fmla="*/ 945 w 9630"/>
              <a:gd name="connsiteY1" fmla="*/ 714 h 10000"/>
              <a:gd name="connsiteX2" fmla="*/ 4762 w 9630"/>
              <a:gd name="connsiteY2" fmla="*/ 262 h 10000"/>
              <a:gd name="connsiteX3" fmla="*/ 7032 w 9630"/>
              <a:gd name="connsiteY3" fmla="*/ 3194 h 10000"/>
              <a:gd name="connsiteX4" fmla="*/ 9487 w 9630"/>
              <a:gd name="connsiteY4" fmla="*/ 5369 h 10000"/>
              <a:gd name="connsiteX5" fmla="*/ 9426 w 9630"/>
              <a:gd name="connsiteY5" fmla="*/ 7363 h 10000"/>
              <a:gd name="connsiteX6" fmla="*/ 8031 w 9630"/>
              <a:gd name="connsiteY6" fmla="*/ 9190 h 10000"/>
              <a:gd name="connsiteX7" fmla="*/ 4361 w 9630"/>
              <a:gd name="connsiteY7" fmla="*/ 9753 h 10000"/>
              <a:gd name="connsiteX8" fmla="*/ 3452 w 9630"/>
              <a:gd name="connsiteY8" fmla="*/ 4924 h 10000"/>
              <a:gd name="connsiteX9" fmla="*/ 1037 w 9630"/>
              <a:gd name="connsiteY9" fmla="*/ 3447 h 10000"/>
              <a:gd name="connsiteX10" fmla="*/ 0 w 9630"/>
              <a:gd name="connsiteY10" fmla="*/ 2368 h 10000"/>
              <a:gd name="connsiteX0" fmla="*/ 0 w 10121"/>
              <a:gd name="connsiteY0" fmla="*/ 2368 h 10000"/>
              <a:gd name="connsiteX1" fmla="*/ 981 w 10121"/>
              <a:gd name="connsiteY1" fmla="*/ 714 h 10000"/>
              <a:gd name="connsiteX2" fmla="*/ 4945 w 10121"/>
              <a:gd name="connsiteY2" fmla="*/ 262 h 10000"/>
              <a:gd name="connsiteX3" fmla="*/ 7302 w 10121"/>
              <a:gd name="connsiteY3" fmla="*/ 3194 h 10000"/>
              <a:gd name="connsiteX4" fmla="*/ 9852 w 10121"/>
              <a:gd name="connsiteY4" fmla="*/ 5369 h 10000"/>
              <a:gd name="connsiteX5" fmla="*/ 10056 w 10121"/>
              <a:gd name="connsiteY5" fmla="*/ 7470 h 10000"/>
              <a:gd name="connsiteX6" fmla="*/ 8340 w 10121"/>
              <a:gd name="connsiteY6" fmla="*/ 9190 h 10000"/>
              <a:gd name="connsiteX7" fmla="*/ 4529 w 10121"/>
              <a:gd name="connsiteY7" fmla="*/ 9753 h 10000"/>
              <a:gd name="connsiteX8" fmla="*/ 3585 w 10121"/>
              <a:gd name="connsiteY8" fmla="*/ 4924 h 10000"/>
              <a:gd name="connsiteX9" fmla="*/ 1077 w 10121"/>
              <a:gd name="connsiteY9" fmla="*/ 3447 h 10000"/>
              <a:gd name="connsiteX10" fmla="*/ 0 w 10121"/>
              <a:gd name="connsiteY10" fmla="*/ 2368 h 10000"/>
              <a:gd name="connsiteX0" fmla="*/ 0 w 10000"/>
              <a:gd name="connsiteY0" fmla="*/ 2368 h 10000"/>
              <a:gd name="connsiteX1" fmla="*/ 981 w 10000"/>
              <a:gd name="connsiteY1" fmla="*/ 714 h 10000"/>
              <a:gd name="connsiteX2" fmla="*/ 4945 w 10000"/>
              <a:gd name="connsiteY2" fmla="*/ 262 h 10000"/>
              <a:gd name="connsiteX3" fmla="*/ 7302 w 10000"/>
              <a:gd name="connsiteY3" fmla="*/ 3194 h 10000"/>
              <a:gd name="connsiteX4" fmla="*/ 9852 w 10000"/>
              <a:gd name="connsiteY4" fmla="*/ 5369 h 10000"/>
              <a:gd name="connsiteX5" fmla="*/ 9788 w 10000"/>
              <a:gd name="connsiteY5" fmla="*/ 7390 h 10000"/>
              <a:gd name="connsiteX6" fmla="*/ 8340 w 10000"/>
              <a:gd name="connsiteY6" fmla="*/ 9190 h 10000"/>
              <a:gd name="connsiteX7" fmla="*/ 4529 w 10000"/>
              <a:gd name="connsiteY7" fmla="*/ 9753 h 10000"/>
              <a:gd name="connsiteX8" fmla="*/ 3585 w 10000"/>
              <a:gd name="connsiteY8" fmla="*/ 4924 h 10000"/>
              <a:gd name="connsiteX9" fmla="*/ 1077 w 10000"/>
              <a:gd name="connsiteY9" fmla="*/ 3447 h 10000"/>
              <a:gd name="connsiteX10" fmla="*/ 0 w 10000"/>
              <a:gd name="connsiteY10" fmla="*/ 2368 h 10000"/>
              <a:gd name="connsiteX0" fmla="*/ 0 w 10000"/>
              <a:gd name="connsiteY0" fmla="*/ 2368 h 10000"/>
              <a:gd name="connsiteX1" fmla="*/ 981 w 10000"/>
              <a:gd name="connsiteY1" fmla="*/ 714 h 10000"/>
              <a:gd name="connsiteX2" fmla="*/ 4945 w 10000"/>
              <a:gd name="connsiteY2" fmla="*/ 262 h 10000"/>
              <a:gd name="connsiteX3" fmla="*/ 7302 w 10000"/>
              <a:gd name="connsiteY3" fmla="*/ 3194 h 10000"/>
              <a:gd name="connsiteX4" fmla="*/ 9852 w 10000"/>
              <a:gd name="connsiteY4" fmla="*/ 5369 h 10000"/>
              <a:gd name="connsiteX5" fmla="*/ 9788 w 10000"/>
              <a:gd name="connsiteY5" fmla="*/ 7390 h 10000"/>
              <a:gd name="connsiteX6" fmla="*/ 8340 w 10000"/>
              <a:gd name="connsiteY6" fmla="*/ 9190 h 10000"/>
              <a:gd name="connsiteX7" fmla="*/ 4529 w 10000"/>
              <a:gd name="connsiteY7" fmla="*/ 9753 h 10000"/>
              <a:gd name="connsiteX8" fmla="*/ 3585 w 10000"/>
              <a:gd name="connsiteY8" fmla="*/ 4924 h 10000"/>
              <a:gd name="connsiteX9" fmla="*/ 1077 w 10000"/>
              <a:gd name="connsiteY9" fmla="*/ 3447 h 10000"/>
              <a:gd name="connsiteX10" fmla="*/ 0 w 10000"/>
              <a:gd name="connsiteY10" fmla="*/ 2368 h 10000"/>
              <a:gd name="connsiteX0" fmla="*/ 0 w 9988"/>
              <a:gd name="connsiteY0" fmla="*/ 2368 h 10000"/>
              <a:gd name="connsiteX1" fmla="*/ 981 w 9988"/>
              <a:gd name="connsiteY1" fmla="*/ 714 h 10000"/>
              <a:gd name="connsiteX2" fmla="*/ 4945 w 9988"/>
              <a:gd name="connsiteY2" fmla="*/ 262 h 10000"/>
              <a:gd name="connsiteX3" fmla="*/ 7302 w 9988"/>
              <a:gd name="connsiteY3" fmla="*/ 3194 h 10000"/>
              <a:gd name="connsiteX4" fmla="*/ 9836 w 9988"/>
              <a:gd name="connsiteY4" fmla="*/ 5369 h 10000"/>
              <a:gd name="connsiteX5" fmla="*/ 9788 w 9988"/>
              <a:gd name="connsiteY5" fmla="*/ 7390 h 10000"/>
              <a:gd name="connsiteX6" fmla="*/ 8340 w 9988"/>
              <a:gd name="connsiteY6" fmla="*/ 9190 h 10000"/>
              <a:gd name="connsiteX7" fmla="*/ 4529 w 9988"/>
              <a:gd name="connsiteY7" fmla="*/ 9753 h 10000"/>
              <a:gd name="connsiteX8" fmla="*/ 3585 w 9988"/>
              <a:gd name="connsiteY8" fmla="*/ 4924 h 10000"/>
              <a:gd name="connsiteX9" fmla="*/ 1077 w 9988"/>
              <a:gd name="connsiteY9" fmla="*/ 3447 h 10000"/>
              <a:gd name="connsiteX10" fmla="*/ 0 w 9988"/>
              <a:gd name="connsiteY10" fmla="*/ 2368 h 10000"/>
              <a:gd name="connsiteX0" fmla="*/ 0 w 10007"/>
              <a:gd name="connsiteY0" fmla="*/ 2368 h 10000"/>
              <a:gd name="connsiteX1" fmla="*/ 982 w 10007"/>
              <a:gd name="connsiteY1" fmla="*/ 714 h 10000"/>
              <a:gd name="connsiteX2" fmla="*/ 4951 w 10007"/>
              <a:gd name="connsiteY2" fmla="*/ 262 h 10000"/>
              <a:gd name="connsiteX3" fmla="*/ 7311 w 10007"/>
              <a:gd name="connsiteY3" fmla="*/ 3194 h 10000"/>
              <a:gd name="connsiteX4" fmla="*/ 9848 w 10007"/>
              <a:gd name="connsiteY4" fmla="*/ 5369 h 10000"/>
              <a:gd name="connsiteX5" fmla="*/ 9800 w 10007"/>
              <a:gd name="connsiteY5" fmla="*/ 7390 h 10000"/>
              <a:gd name="connsiteX6" fmla="*/ 8350 w 10007"/>
              <a:gd name="connsiteY6" fmla="*/ 9190 h 10000"/>
              <a:gd name="connsiteX7" fmla="*/ 4534 w 10007"/>
              <a:gd name="connsiteY7" fmla="*/ 9753 h 10000"/>
              <a:gd name="connsiteX8" fmla="*/ 3589 w 10007"/>
              <a:gd name="connsiteY8" fmla="*/ 4924 h 10000"/>
              <a:gd name="connsiteX9" fmla="*/ 1078 w 10007"/>
              <a:gd name="connsiteY9" fmla="*/ 3447 h 10000"/>
              <a:gd name="connsiteX10" fmla="*/ 0 w 10007"/>
              <a:gd name="connsiteY10" fmla="*/ 2368 h 10000"/>
              <a:gd name="connsiteX0" fmla="*/ 0 w 10000"/>
              <a:gd name="connsiteY0" fmla="*/ 2368 h 10000"/>
              <a:gd name="connsiteX1" fmla="*/ 982 w 10000"/>
              <a:gd name="connsiteY1" fmla="*/ 714 h 10000"/>
              <a:gd name="connsiteX2" fmla="*/ 4951 w 10000"/>
              <a:gd name="connsiteY2" fmla="*/ 262 h 10000"/>
              <a:gd name="connsiteX3" fmla="*/ 7311 w 10000"/>
              <a:gd name="connsiteY3" fmla="*/ 3194 h 10000"/>
              <a:gd name="connsiteX4" fmla="*/ 9848 w 10000"/>
              <a:gd name="connsiteY4" fmla="*/ 5369 h 10000"/>
              <a:gd name="connsiteX5" fmla="*/ 9800 w 10000"/>
              <a:gd name="connsiteY5" fmla="*/ 7390 h 10000"/>
              <a:gd name="connsiteX6" fmla="*/ 8350 w 10000"/>
              <a:gd name="connsiteY6" fmla="*/ 9190 h 10000"/>
              <a:gd name="connsiteX7" fmla="*/ 4534 w 10000"/>
              <a:gd name="connsiteY7" fmla="*/ 9753 h 10000"/>
              <a:gd name="connsiteX8" fmla="*/ 3589 w 10000"/>
              <a:gd name="connsiteY8" fmla="*/ 4924 h 10000"/>
              <a:gd name="connsiteX9" fmla="*/ 1078 w 10000"/>
              <a:gd name="connsiteY9" fmla="*/ 3447 h 10000"/>
              <a:gd name="connsiteX10" fmla="*/ 0 w 10000"/>
              <a:gd name="connsiteY10" fmla="*/ 2368 h 10000"/>
              <a:gd name="connsiteX0" fmla="*/ 0 w 10017"/>
              <a:gd name="connsiteY0" fmla="*/ 2368 h 10000"/>
              <a:gd name="connsiteX1" fmla="*/ 982 w 10017"/>
              <a:gd name="connsiteY1" fmla="*/ 714 h 10000"/>
              <a:gd name="connsiteX2" fmla="*/ 4951 w 10017"/>
              <a:gd name="connsiteY2" fmla="*/ 262 h 10000"/>
              <a:gd name="connsiteX3" fmla="*/ 7311 w 10017"/>
              <a:gd name="connsiteY3" fmla="*/ 3194 h 10000"/>
              <a:gd name="connsiteX4" fmla="*/ 9848 w 10017"/>
              <a:gd name="connsiteY4" fmla="*/ 5369 h 10000"/>
              <a:gd name="connsiteX5" fmla="*/ 9800 w 10017"/>
              <a:gd name="connsiteY5" fmla="*/ 7390 h 10000"/>
              <a:gd name="connsiteX6" fmla="*/ 8350 w 10017"/>
              <a:gd name="connsiteY6" fmla="*/ 9190 h 10000"/>
              <a:gd name="connsiteX7" fmla="*/ 4534 w 10017"/>
              <a:gd name="connsiteY7" fmla="*/ 9753 h 10000"/>
              <a:gd name="connsiteX8" fmla="*/ 3589 w 10017"/>
              <a:gd name="connsiteY8" fmla="*/ 4924 h 10000"/>
              <a:gd name="connsiteX9" fmla="*/ 1078 w 10017"/>
              <a:gd name="connsiteY9" fmla="*/ 3447 h 10000"/>
              <a:gd name="connsiteX10" fmla="*/ 0 w 10017"/>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50 w 10003"/>
              <a:gd name="connsiteY6" fmla="*/ 9190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50 w 10003"/>
              <a:gd name="connsiteY6" fmla="*/ 9190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66 w 10003"/>
              <a:gd name="connsiteY6" fmla="*/ 9230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82 w 10003"/>
              <a:gd name="connsiteY6" fmla="*/ 9243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82 w 10003"/>
              <a:gd name="connsiteY6" fmla="*/ 9243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82 w 10003"/>
              <a:gd name="connsiteY6" fmla="*/ 9243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82 w 10003"/>
              <a:gd name="connsiteY6" fmla="*/ 9243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52"/>
              <a:gd name="connsiteX1" fmla="*/ 982 w 10003"/>
              <a:gd name="connsiteY1" fmla="*/ 714 h 10052"/>
              <a:gd name="connsiteX2" fmla="*/ 4951 w 10003"/>
              <a:gd name="connsiteY2" fmla="*/ 262 h 10052"/>
              <a:gd name="connsiteX3" fmla="*/ 7311 w 10003"/>
              <a:gd name="connsiteY3" fmla="*/ 3194 h 10052"/>
              <a:gd name="connsiteX4" fmla="*/ 9848 w 10003"/>
              <a:gd name="connsiteY4" fmla="*/ 5369 h 10052"/>
              <a:gd name="connsiteX5" fmla="*/ 9800 w 10003"/>
              <a:gd name="connsiteY5" fmla="*/ 7390 h 10052"/>
              <a:gd name="connsiteX6" fmla="*/ 8382 w 10003"/>
              <a:gd name="connsiteY6" fmla="*/ 9243 h 10052"/>
              <a:gd name="connsiteX7" fmla="*/ 4802 w 10003"/>
              <a:gd name="connsiteY7" fmla="*/ 9807 h 10052"/>
              <a:gd name="connsiteX8" fmla="*/ 3589 w 10003"/>
              <a:gd name="connsiteY8" fmla="*/ 4924 h 10052"/>
              <a:gd name="connsiteX9" fmla="*/ 1078 w 10003"/>
              <a:gd name="connsiteY9" fmla="*/ 3447 h 10052"/>
              <a:gd name="connsiteX10" fmla="*/ 0 w 10003"/>
              <a:gd name="connsiteY10" fmla="*/ 2368 h 10052"/>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89 w 10003"/>
              <a:gd name="connsiteY8" fmla="*/ 4924 h 10119"/>
              <a:gd name="connsiteX9" fmla="*/ 1078 w 10003"/>
              <a:gd name="connsiteY9" fmla="*/ 3447 h 10119"/>
              <a:gd name="connsiteX10" fmla="*/ 0 w 10003"/>
              <a:gd name="connsiteY10"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89 w 10003"/>
              <a:gd name="connsiteY8" fmla="*/ 4924 h 10119"/>
              <a:gd name="connsiteX9" fmla="*/ 1078 w 10003"/>
              <a:gd name="connsiteY9" fmla="*/ 3447 h 10119"/>
              <a:gd name="connsiteX10" fmla="*/ 0 w 10003"/>
              <a:gd name="connsiteY10"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89 w 10003"/>
              <a:gd name="connsiteY8" fmla="*/ 4924 h 10119"/>
              <a:gd name="connsiteX9" fmla="*/ 1078 w 10003"/>
              <a:gd name="connsiteY9" fmla="*/ 3447 h 10119"/>
              <a:gd name="connsiteX10" fmla="*/ 0 w 10003"/>
              <a:gd name="connsiteY10"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4303 w 10003"/>
              <a:gd name="connsiteY8" fmla="*/ 7441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51 w 10003"/>
              <a:gd name="connsiteY8" fmla="*/ 7669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61 w 10003"/>
              <a:gd name="connsiteY8" fmla="*/ 7803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45 w 10003"/>
              <a:gd name="connsiteY8" fmla="*/ 7803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45 w 10003"/>
              <a:gd name="connsiteY8" fmla="*/ 7803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119 w 10003"/>
              <a:gd name="connsiteY8" fmla="*/ 7642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621 w 10003"/>
              <a:gd name="connsiteY9" fmla="*/ 488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621 w 10003"/>
              <a:gd name="connsiteY9" fmla="*/ 488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161"/>
              <a:gd name="connsiteY0" fmla="*/ 2408 h 10119"/>
              <a:gd name="connsiteX1" fmla="*/ 1140 w 10161"/>
              <a:gd name="connsiteY1" fmla="*/ 714 h 10119"/>
              <a:gd name="connsiteX2" fmla="*/ 5109 w 10161"/>
              <a:gd name="connsiteY2" fmla="*/ 262 h 10119"/>
              <a:gd name="connsiteX3" fmla="*/ 7469 w 10161"/>
              <a:gd name="connsiteY3" fmla="*/ 3194 h 10119"/>
              <a:gd name="connsiteX4" fmla="*/ 10006 w 10161"/>
              <a:gd name="connsiteY4" fmla="*/ 5369 h 10119"/>
              <a:gd name="connsiteX5" fmla="*/ 9958 w 10161"/>
              <a:gd name="connsiteY5" fmla="*/ 7390 h 10119"/>
              <a:gd name="connsiteX6" fmla="*/ 8540 w 10161"/>
              <a:gd name="connsiteY6" fmla="*/ 9243 h 10119"/>
              <a:gd name="connsiteX7" fmla="*/ 4960 w 10161"/>
              <a:gd name="connsiteY7" fmla="*/ 9807 h 10119"/>
              <a:gd name="connsiteX8" fmla="*/ 3656 w 10161"/>
              <a:gd name="connsiteY8" fmla="*/ 7695 h 10119"/>
              <a:gd name="connsiteX9" fmla="*/ 3779 w 10161"/>
              <a:gd name="connsiteY9" fmla="*/ 4884 h 10119"/>
              <a:gd name="connsiteX10" fmla="*/ 1299 w 10161"/>
              <a:gd name="connsiteY10" fmla="*/ 3501 h 10119"/>
              <a:gd name="connsiteX11" fmla="*/ 0 w 10161"/>
              <a:gd name="connsiteY11" fmla="*/ 2408 h 10119"/>
              <a:gd name="connsiteX0" fmla="*/ 0 w 10161"/>
              <a:gd name="connsiteY0" fmla="*/ 2408 h 10119"/>
              <a:gd name="connsiteX1" fmla="*/ 1140 w 10161"/>
              <a:gd name="connsiteY1" fmla="*/ 714 h 10119"/>
              <a:gd name="connsiteX2" fmla="*/ 5109 w 10161"/>
              <a:gd name="connsiteY2" fmla="*/ 262 h 10119"/>
              <a:gd name="connsiteX3" fmla="*/ 7469 w 10161"/>
              <a:gd name="connsiteY3" fmla="*/ 3194 h 10119"/>
              <a:gd name="connsiteX4" fmla="*/ 10006 w 10161"/>
              <a:gd name="connsiteY4" fmla="*/ 5369 h 10119"/>
              <a:gd name="connsiteX5" fmla="*/ 9958 w 10161"/>
              <a:gd name="connsiteY5" fmla="*/ 7390 h 10119"/>
              <a:gd name="connsiteX6" fmla="*/ 8540 w 10161"/>
              <a:gd name="connsiteY6" fmla="*/ 9243 h 10119"/>
              <a:gd name="connsiteX7" fmla="*/ 4960 w 10161"/>
              <a:gd name="connsiteY7" fmla="*/ 9807 h 10119"/>
              <a:gd name="connsiteX8" fmla="*/ 3656 w 10161"/>
              <a:gd name="connsiteY8" fmla="*/ 7695 h 10119"/>
              <a:gd name="connsiteX9" fmla="*/ 3779 w 10161"/>
              <a:gd name="connsiteY9" fmla="*/ 4884 h 10119"/>
              <a:gd name="connsiteX10" fmla="*/ 1299 w 10161"/>
              <a:gd name="connsiteY10" fmla="*/ 3501 h 10119"/>
              <a:gd name="connsiteX11" fmla="*/ 0 w 10161"/>
              <a:gd name="connsiteY11" fmla="*/ 2408 h 10119"/>
              <a:gd name="connsiteX0" fmla="*/ 0 w 10129"/>
              <a:gd name="connsiteY0" fmla="*/ 2421 h 10119"/>
              <a:gd name="connsiteX1" fmla="*/ 1108 w 10129"/>
              <a:gd name="connsiteY1" fmla="*/ 714 h 10119"/>
              <a:gd name="connsiteX2" fmla="*/ 5077 w 10129"/>
              <a:gd name="connsiteY2" fmla="*/ 262 h 10119"/>
              <a:gd name="connsiteX3" fmla="*/ 7437 w 10129"/>
              <a:gd name="connsiteY3" fmla="*/ 3194 h 10119"/>
              <a:gd name="connsiteX4" fmla="*/ 9974 w 10129"/>
              <a:gd name="connsiteY4" fmla="*/ 5369 h 10119"/>
              <a:gd name="connsiteX5" fmla="*/ 9926 w 10129"/>
              <a:gd name="connsiteY5" fmla="*/ 7390 h 10119"/>
              <a:gd name="connsiteX6" fmla="*/ 8508 w 10129"/>
              <a:gd name="connsiteY6" fmla="*/ 9243 h 10119"/>
              <a:gd name="connsiteX7" fmla="*/ 4928 w 10129"/>
              <a:gd name="connsiteY7" fmla="*/ 9807 h 10119"/>
              <a:gd name="connsiteX8" fmla="*/ 3624 w 10129"/>
              <a:gd name="connsiteY8" fmla="*/ 7695 h 10119"/>
              <a:gd name="connsiteX9" fmla="*/ 3747 w 10129"/>
              <a:gd name="connsiteY9" fmla="*/ 4884 h 10119"/>
              <a:gd name="connsiteX10" fmla="*/ 1267 w 10129"/>
              <a:gd name="connsiteY10" fmla="*/ 3501 h 10119"/>
              <a:gd name="connsiteX11" fmla="*/ 0 w 10129"/>
              <a:gd name="connsiteY11" fmla="*/ 2421 h 10119"/>
              <a:gd name="connsiteX0" fmla="*/ 0 w 10129"/>
              <a:gd name="connsiteY0" fmla="*/ 2421 h 10119"/>
              <a:gd name="connsiteX1" fmla="*/ 1108 w 10129"/>
              <a:gd name="connsiteY1" fmla="*/ 714 h 10119"/>
              <a:gd name="connsiteX2" fmla="*/ 5077 w 10129"/>
              <a:gd name="connsiteY2" fmla="*/ 262 h 10119"/>
              <a:gd name="connsiteX3" fmla="*/ 7437 w 10129"/>
              <a:gd name="connsiteY3" fmla="*/ 3194 h 10119"/>
              <a:gd name="connsiteX4" fmla="*/ 9974 w 10129"/>
              <a:gd name="connsiteY4" fmla="*/ 5369 h 10119"/>
              <a:gd name="connsiteX5" fmla="*/ 9926 w 10129"/>
              <a:gd name="connsiteY5" fmla="*/ 7390 h 10119"/>
              <a:gd name="connsiteX6" fmla="*/ 8508 w 10129"/>
              <a:gd name="connsiteY6" fmla="*/ 9243 h 10119"/>
              <a:gd name="connsiteX7" fmla="*/ 4928 w 10129"/>
              <a:gd name="connsiteY7" fmla="*/ 9807 h 10119"/>
              <a:gd name="connsiteX8" fmla="*/ 3624 w 10129"/>
              <a:gd name="connsiteY8" fmla="*/ 7695 h 10119"/>
              <a:gd name="connsiteX9" fmla="*/ 3747 w 10129"/>
              <a:gd name="connsiteY9" fmla="*/ 4884 h 10119"/>
              <a:gd name="connsiteX10" fmla="*/ 1267 w 10129"/>
              <a:gd name="connsiteY10" fmla="*/ 3501 h 10119"/>
              <a:gd name="connsiteX11" fmla="*/ 0 w 10129"/>
              <a:gd name="connsiteY11" fmla="*/ 2421 h 10119"/>
              <a:gd name="connsiteX0" fmla="*/ 193 w 10322"/>
              <a:gd name="connsiteY0" fmla="*/ 2421 h 10119"/>
              <a:gd name="connsiteX1" fmla="*/ 1301 w 10322"/>
              <a:gd name="connsiteY1" fmla="*/ 714 h 10119"/>
              <a:gd name="connsiteX2" fmla="*/ 5270 w 10322"/>
              <a:gd name="connsiteY2" fmla="*/ 262 h 10119"/>
              <a:gd name="connsiteX3" fmla="*/ 7630 w 10322"/>
              <a:gd name="connsiteY3" fmla="*/ 3194 h 10119"/>
              <a:gd name="connsiteX4" fmla="*/ 10167 w 10322"/>
              <a:gd name="connsiteY4" fmla="*/ 5369 h 10119"/>
              <a:gd name="connsiteX5" fmla="*/ 10119 w 10322"/>
              <a:gd name="connsiteY5" fmla="*/ 7390 h 10119"/>
              <a:gd name="connsiteX6" fmla="*/ 8701 w 10322"/>
              <a:gd name="connsiteY6" fmla="*/ 9243 h 10119"/>
              <a:gd name="connsiteX7" fmla="*/ 5121 w 10322"/>
              <a:gd name="connsiteY7" fmla="*/ 9807 h 10119"/>
              <a:gd name="connsiteX8" fmla="*/ 3817 w 10322"/>
              <a:gd name="connsiteY8" fmla="*/ 7695 h 10119"/>
              <a:gd name="connsiteX9" fmla="*/ 3940 w 10322"/>
              <a:gd name="connsiteY9" fmla="*/ 4884 h 10119"/>
              <a:gd name="connsiteX10" fmla="*/ 1460 w 10322"/>
              <a:gd name="connsiteY10" fmla="*/ 3501 h 10119"/>
              <a:gd name="connsiteX11" fmla="*/ 193 w 10322"/>
              <a:gd name="connsiteY11" fmla="*/ 2421 h 10119"/>
              <a:gd name="connsiteX0" fmla="*/ 0 w 10129"/>
              <a:gd name="connsiteY0" fmla="*/ 2421 h 10119"/>
              <a:gd name="connsiteX1" fmla="*/ 1108 w 10129"/>
              <a:gd name="connsiteY1" fmla="*/ 714 h 10119"/>
              <a:gd name="connsiteX2" fmla="*/ 5077 w 10129"/>
              <a:gd name="connsiteY2" fmla="*/ 262 h 10119"/>
              <a:gd name="connsiteX3" fmla="*/ 7437 w 10129"/>
              <a:gd name="connsiteY3" fmla="*/ 3194 h 10119"/>
              <a:gd name="connsiteX4" fmla="*/ 9974 w 10129"/>
              <a:gd name="connsiteY4" fmla="*/ 5369 h 10119"/>
              <a:gd name="connsiteX5" fmla="*/ 9926 w 10129"/>
              <a:gd name="connsiteY5" fmla="*/ 7390 h 10119"/>
              <a:gd name="connsiteX6" fmla="*/ 8508 w 10129"/>
              <a:gd name="connsiteY6" fmla="*/ 9243 h 10119"/>
              <a:gd name="connsiteX7" fmla="*/ 4928 w 10129"/>
              <a:gd name="connsiteY7" fmla="*/ 9807 h 10119"/>
              <a:gd name="connsiteX8" fmla="*/ 3624 w 10129"/>
              <a:gd name="connsiteY8" fmla="*/ 7695 h 10119"/>
              <a:gd name="connsiteX9" fmla="*/ 3747 w 10129"/>
              <a:gd name="connsiteY9" fmla="*/ 4884 h 10119"/>
              <a:gd name="connsiteX10" fmla="*/ 1267 w 10129"/>
              <a:gd name="connsiteY10" fmla="*/ 3501 h 10119"/>
              <a:gd name="connsiteX11" fmla="*/ 0 w 10129"/>
              <a:gd name="connsiteY11" fmla="*/ 2421 h 10119"/>
              <a:gd name="connsiteX0" fmla="*/ 16 w 10145"/>
              <a:gd name="connsiteY0" fmla="*/ 2421 h 10119"/>
              <a:gd name="connsiteX1" fmla="*/ 1124 w 10145"/>
              <a:gd name="connsiteY1" fmla="*/ 714 h 10119"/>
              <a:gd name="connsiteX2" fmla="*/ 5093 w 10145"/>
              <a:gd name="connsiteY2" fmla="*/ 262 h 10119"/>
              <a:gd name="connsiteX3" fmla="*/ 7453 w 10145"/>
              <a:gd name="connsiteY3" fmla="*/ 3194 h 10119"/>
              <a:gd name="connsiteX4" fmla="*/ 9990 w 10145"/>
              <a:gd name="connsiteY4" fmla="*/ 5369 h 10119"/>
              <a:gd name="connsiteX5" fmla="*/ 9942 w 10145"/>
              <a:gd name="connsiteY5" fmla="*/ 7390 h 10119"/>
              <a:gd name="connsiteX6" fmla="*/ 8524 w 10145"/>
              <a:gd name="connsiteY6" fmla="*/ 9243 h 10119"/>
              <a:gd name="connsiteX7" fmla="*/ 4944 w 10145"/>
              <a:gd name="connsiteY7" fmla="*/ 9807 h 10119"/>
              <a:gd name="connsiteX8" fmla="*/ 3640 w 10145"/>
              <a:gd name="connsiteY8" fmla="*/ 7695 h 10119"/>
              <a:gd name="connsiteX9" fmla="*/ 3763 w 10145"/>
              <a:gd name="connsiteY9" fmla="*/ 4884 h 10119"/>
              <a:gd name="connsiteX10" fmla="*/ 1283 w 10145"/>
              <a:gd name="connsiteY10" fmla="*/ 3501 h 10119"/>
              <a:gd name="connsiteX11" fmla="*/ 16 w 10145"/>
              <a:gd name="connsiteY11" fmla="*/ 2421 h 10119"/>
              <a:gd name="connsiteX0" fmla="*/ 22 w 10151"/>
              <a:gd name="connsiteY0" fmla="*/ 2421 h 10119"/>
              <a:gd name="connsiteX1" fmla="*/ 1130 w 10151"/>
              <a:gd name="connsiteY1" fmla="*/ 714 h 10119"/>
              <a:gd name="connsiteX2" fmla="*/ 5099 w 10151"/>
              <a:gd name="connsiteY2" fmla="*/ 262 h 10119"/>
              <a:gd name="connsiteX3" fmla="*/ 7459 w 10151"/>
              <a:gd name="connsiteY3" fmla="*/ 3194 h 10119"/>
              <a:gd name="connsiteX4" fmla="*/ 9996 w 10151"/>
              <a:gd name="connsiteY4" fmla="*/ 5369 h 10119"/>
              <a:gd name="connsiteX5" fmla="*/ 9948 w 10151"/>
              <a:gd name="connsiteY5" fmla="*/ 7390 h 10119"/>
              <a:gd name="connsiteX6" fmla="*/ 8530 w 10151"/>
              <a:gd name="connsiteY6" fmla="*/ 9243 h 10119"/>
              <a:gd name="connsiteX7" fmla="*/ 4950 w 10151"/>
              <a:gd name="connsiteY7" fmla="*/ 9807 h 10119"/>
              <a:gd name="connsiteX8" fmla="*/ 3646 w 10151"/>
              <a:gd name="connsiteY8" fmla="*/ 7695 h 10119"/>
              <a:gd name="connsiteX9" fmla="*/ 3769 w 10151"/>
              <a:gd name="connsiteY9" fmla="*/ 4884 h 10119"/>
              <a:gd name="connsiteX10" fmla="*/ 1289 w 10151"/>
              <a:gd name="connsiteY10" fmla="*/ 3501 h 10119"/>
              <a:gd name="connsiteX11" fmla="*/ 22 w 10151"/>
              <a:gd name="connsiteY11" fmla="*/ 2421 h 10119"/>
              <a:gd name="connsiteX0" fmla="*/ 27 w 10156"/>
              <a:gd name="connsiteY0" fmla="*/ 2421 h 10119"/>
              <a:gd name="connsiteX1" fmla="*/ 1135 w 10156"/>
              <a:gd name="connsiteY1" fmla="*/ 714 h 10119"/>
              <a:gd name="connsiteX2" fmla="*/ 5104 w 10156"/>
              <a:gd name="connsiteY2" fmla="*/ 262 h 10119"/>
              <a:gd name="connsiteX3" fmla="*/ 7464 w 10156"/>
              <a:gd name="connsiteY3" fmla="*/ 3194 h 10119"/>
              <a:gd name="connsiteX4" fmla="*/ 10001 w 10156"/>
              <a:gd name="connsiteY4" fmla="*/ 5369 h 10119"/>
              <a:gd name="connsiteX5" fmla="*/ 9953 w 10156"/>
              <a:gd name="connsiteY5" fmla="*/ 7390 h 10119"/>
              <a:gd name="connsiteX6" fmla="*/ 8535 w 10156"/>
              <a:gd name="connsiteY6" fmla="*/ 9243 h 10119"/>
              <a:gd name="connsiteX7" fmla="*/ 4955 w 10156"/>
              <a:gd name="connsiteY7" fmla="*/ 9807 h 10119"/>
              <a:gd name="connsiteX8" fmla="*/ 3651 w 10156"/>
              <a:gd name="connsiteY8" fmla="*/ 7695 h 10119"/>
              <a:gd name="connsiteX9" fmla="*/ 3774 w 10156"/>
              <a:gd name="connsiteY9" fmla="*/ 4884 h 10119"/>
              <a:gd name="connsiteX10" fmla="*/ 1294 w 10156"/>
              <a:gd name="connsiteY10" fmla="*/ 3501 h 10119"/>
              <a:gd name="connsiteX11" fmla="*/ 27 w 10156"/>
              <a:gd name="connsiteY11" fmla="*/ 2421 h 10119"/>
              <a:gd name="connsiteX0" fmla="*/ 27 w 10156"/>
              <a:gd name="connsiteY0" fmla="*/ 2401 h 10099"/>
              <a:gd name="connsiteX1" fmla="*/ 1135 w 10156"/>
              <a:gd name="connsiteY1" fmla="*/ 694 h 10099"/>
              <a:gd name="connsiteX2" fmla="*/ 5104 w 10156"/>
              <a:gd name="connsiteY2" fmla="*/ 242 h 10099"/>
              <a:gd name="connsiteX3" fmla="*/ 7464 w 10156"/>
              <a:gd name="connsiteY3" fmla="*/ 3174 h 10099"/>
              <a:gd name="connsiteX4" fmla="*/ 10001 w 10156"/>
              <a:gd name="connsiteY4" fmla="*/ 5349 h 10099"/>
              <a:gd name="connsiteX5" fmla="*/ 9953 w 10156"/>
              <a:gd name="connsiteY5" fmla="*/ 7370 h 10099"/>
              <a:gd name="connsiteX6" fmla="*/ 8535 w 10156"/>
              <a:gd name="connsiteY6" fmla="*/ 9223 h 10099"/>
              <a:gd name="connsiteX7" fmla="*/ 4955 w 10156"/>
              <a:gd name="connsiteY7" fmla="*/ 9787 h 10099"/>
              <a:gd name="connsiteX8" fmla="*/ 3651 w 10156"/>
              <a:gd name="connsiteY8" fmla="*/ 7675 h 10099"/>
              <a:gd name="connsiteX9" fmla="*/ 3774 w 10156"/>
              <a:gd name="connsiteY9" fmla="*/ 4864 h 10099"/>
              <a:gd name="connsiteX10" fmla="*/ 1294 w 10156"/>
              <a:gd name="connsiteY10" fmla="*/ 3481 h 10099"/>
              <a:gd name="connsiteX11" fmla="*/ 27 w 10156"/>
              <a:gd name="connsiteY11" fmla="*/ 2401 h 10099"/>
              <a:gd name="connsiteX0" fmla="*/ 27 w 10156"/>
              <a:gd name="connsiteY0" fmla="*/ 2229 h 9927"/>
              <a:gd name="connsiteX1" fmla="*/ 1135 w 10156"/>
              <a:gd name="connsiteY1" fmla="*/ 522 h 9927"/>
              <a:gd name="connsiteX2" fmla="*/ 5104 w 10156"/>
              <a:gd name="connsiteY2" fmla="*/ 70 h 9927"/>
              <a:gd name="connsiteX3" fmla="*/ 7464 w 10156"/>
              <a:gd name="connsiteY3" fmla="*/ 3002 h 9927"/>
              <a:gd name="connsiteX4" fmla="*/ 10001 w 10156"/>
              <a:gd name="connsiteY4" fmla="*/ 5177 h 9927"/>
              <a:gd name="connsiteX5" fmla="*/ 9953 w 10156"/>
              <a:gd name="connsiteY5" fmla="*/ 7198 h 9927"/>
              <a:gd name="connsiteX6" fmla="*/ 8535 w 10156"/>
              <a:gd name="connsiteY6" fmla="*/ 9051 h 9927"/>
              <a:gd name="connsiteX7" fmla="*/ 4955 w 10156"/>
              <a:gd name="connsiteY7" fmla="*/ 9615 h 9927"/>
              <a:gd name="connsiteX8" fmla="*/ 3651 w 10156"/>
              <a:gd name="connsiteY8" fmla="*/ 7503 h 9927"/>
              <a:gd name="connsiteX9" fmla="*/ 3774 w 10156"/>
              <a:gd name="connsiteY9" fmla="*/ 4692 h 9927"/>
              <a:gd name="connsiteX10" fmla="*/ 1294 w 10156"/>
              <a:gd name="connsiteY10" fmla="*/ 3309 h 9927"/>
              <a:gd name="connsiteX11" fmla="*/ 27 w 10156"/>
              <a:gd name="connsiteY11" fmla="*/ 2229 h 9927"/>
              <a:gd name="connsiteX0" fmla="*/ 27 w 10000"/>
              <a:gd name="connsiteY0" fmla="*/ 2285 h 10040"/>
              <a:gd name="connsiteX1" fmla="*/ 1118 w 10000"/>
              <a:gd name="connsiteY1" fmla="*/ 566 h 10040"/>
              <a:gd name="connsiteX2" fmla="*/ 5026 w 10000"/>
              <a:gd name="connsiteY2" fmla="*/ 111 h 10040"/>
              <a:gd name="connsiteX3" fmla="*/ 7349 w 10000"/>
              <a:gd name="connsiteY3" fmla="*/ 3064 h 10040"/>
              <a:gd name="connsiteX4" fmla="*/ 9847 w 10000"/>
              <a:gd name="connsiteY4" fmla="*/ 5255 h 10040"/>
              <a:gd name="connsiteX5" fmla="*/ 9800 w 10000"/>
              <a:gd name="connsiteY5" fmla="*/ 7291 h 10040"/>
              <a:gd name="connsiteX6" fmla="*/ 8404 w 10000"/>
              <a:gd name="connsiteY6" fmla="*/ 9158 h 10040"/>
              <a:gd name="connsiteX7" fmla="*/ 4879 w 10000"/>
              <a:gd name="connsiteY7" fmla="*/ 9726 h 10040"/>
              <a:gd name="connsiteX8" fmla="*/ 3595 w 10000"/>
              <a:gd name="connsiteY8" fmla="*/ 7598 h 10040"/>
              <a:gd name="connsiteX9" fmla="*/ 3716 w 10000"/>
              <a:gd name="connsiteY9" fmla="*/ 4767 h 10040"/>
              <a:gd name="connsiteX10" fmla="*/ 1274 w 10000"/>
              <a:gd name="connsiteY10" fmla="*/ 3373 h 10040"/>
              <a:gd name="connsiteX11" fmla="*/ 27 w 10000"/>
              <a:gd name="connsiteY11" fmla="*/ 2285 h 10040"/>
              <a:gd name="connsiteX0" fmla="*/ 27 w 10000"/>
              <a:gd name="connsiteY0" fmla="*/ 2284 h 10039"/>
              <a:gd name="connsiteX1" fmla="*/ 1118 w 10000"/>
              <a:gd name="connsiteY1" fmla="*/ 565 h 10039"/>
              <a:gd name="connsiteX2" fmla="*/ 5026 w 10000"/>
              <a:gd name="connsiteY2" fmla="*/ 110 h 10039"/>
              <a:gd name="connsiteX3" fmla="*/ 7349 w 10000"/>
              <a:gd name="connsiteY3" fmla="*/ 3063 h 10039"/>
              <a:gd name="connsiteX4" fmla="*/ 9847 w 10000"/>
              <a:gd name="connsiteY4" fmla="*/ 5254 h 10039"/>
              <a:gd name="connsiteX5" fmla="*/ 9800 w 10000"/>
              <a:gd name="connsiteY5" fmla="*/ 7290 h 10039"/>
              <a:gd name="connsiteX6" fmla="*/ 8404 w 10000"/>
              <a:gd name="connsiteY6" fmla="*/ 9157 h 10039"/>
              <a:gd name="connsiteX7" fmla="*/ 4879 w 10000"/>
              <a:gd name="connsiteY7" fmla="*/ 9725 h 10039"/>
              <a:gd name="connsiteX8" fmla="*/ 3595 w 10000"/>
              <a:gd name="connsiteY8" fmla="*/ 7597 h 10039"/>
              <a:gd name="connsiteX9" fmla="*/ 3716 w 10000"/>
              <a:gd name="connsiteY9" fmla="*/ 4766 h 10039"/>
              <a:gd name="connsiteX10" fmla="*/ 1274 w 10000"/>
              <a:gd name="connsiteY10" fmla="*/ 3372 h 10039"/>
              <a:gd name="connsiteX11" fmla="*/ 27 w 10000"/>
              <a:gd name="connsiteY11" fmla="*/ 2284 h 10039"/>
              <a:gd name="connsiteX0" fmla="*/ 27 w 10000"/>
              <a:gd name="connsiteY0" fmla="*/ 2276 h 10031"/>
              <a:gd name="connsiteX1" fmla="*/ 1118 w 10000"/>
              <a:gd name="connsiteY1" fmla="*/ 557 h 10031"/>
              <a:gd name="connsiteX2" fmla="*/ 5026 w 10000"/>
              <a:gd name="connsiteY2" fmla="*/ 102 h 10031"/>
              <a:gd name="connsiteX3" fmla="*/ 7349 w 10000"/>
              <a:gd name="connsiteY3" fmla="*/ 3055 h 10031"/>
              <a:gd name="connsiteX4" fmla="*/ 9847 w 10000"/>
              <a:gd name="connsiteY4" fmla="*/ 5246 h 10031"/>
              <a:gd name="connsiteX5" fmla="*/ 9800 w 10000"/>
              <a:gd name="connsiteY5" fmla="*/ 7282 h 10031"/>
              <a:gd name="connsiteX6" fmla="*/ 8404 w 10000"/>
              <a:gd name="connsiteY6" fmla="*/ 9149 h 10031"/>
              <a:gd name="connsiteX7" fmla="*/ 4879 w 10000"/>
              <a:gd name="connsiteY7" fmla="*/ 9717 h 10031"/>
              <a:gd name="connsiteX8" fmla="*/ 3595 w 10000"/>
              <a:gd name="connsiteY8" fmla="*/ 7589 h 10031"/>
              <a:gd name="connsiteX9" fmla="*/ 3716 w 10000"/>
              <a:gd name="connsiteY9" fmla="*/ 4758 h 10031"/>
              <a:gd name="connsiteX10" fmla="*/ 1274 w 10000"/>
              <a:gd name="connsiteY10" fmla="*/ 3364 h 10031"/>
              <a:gd name="connsiteX11" fmla="*/ 27 w 10000"/>
              <a:gd name="connsiteY11" fmla="*/ 2276 h 10031"/>
              <a:gd name="connsiteX0" fmla="*/ 27 w 10000"/>
              <a:gd name="connsiteY0" fmla="*/ 2297 h 10052"/>
              <a:gd name="connsiteX1" fmla="*/ 1118 w 10000"/>
              <a:gd name="connsiteY1" fmla="*/ 578 h 10052"/>
              <a:gd name="connsiteX2" fmla="*/ 5026 w 10000"/>
              <a:gd name="connsiteY2" fmla="*/ 123 h 10052"/>
              <a:gd name="connsiteX3" fmla="*/ 7349 w 10000"/>
              <a:gd name="connsiteY3" fmla="*/ 3076 h 10052"/>
              <a:gd name="connsiteX4" fmla="*/ 9847 w 10000"/>
              <a:gd name="connsiteY4" fmla="*/ 5267 h 10052"/>
              <a:gd name="connsiteX5" fmla="*/ 9800 w 10000"/>
              <a:gd name="connsiteY5" fmla="*/ 7303 h 10052"/>
              <a:gd name="connsiteX6" fmla="*/ 8404 w 10000"/>
              <a:gd name="connsiteY6" fmla="*/ 9170 h 10052"/>
              <a:gd name="connsiteX7" fmla="*/ 4879 w 10000"/>
              <a:gd name="connsiteY7" fmla="*/ 9738 h 10052"/>
              <a:gd name="connsiteX8" fmla="*/ 3595 w 10000"/>
              <a:gd name="connsiteY8" fmla="*/ 7610 h 10052"/>
              <a:gd name="connsiteX9" fmla="*/ 3716 w 10000"/>
              <a:gd name="connsiteY9" fmla="*/ 4779 h 10052"/>
              <a:gd name="connsiteX10" fmla="*/ 1274 w 10000"/>
              <a:gd name="connsiteY10" fmla="*/ 3385 h 10052"/>
              <a:gd name="connsiteX11" fmla="*/ 27 w 10000"/>
              <a:gd name="connsiteY11" fmla="*/ 2297 h 10052"/>
              <a:gd name="connsiteX0" fmla="*/ 27 w 10000"/>
              <a:gd name="connsiteY0" fmla="*/ 2293 h 10048"/>
              <a:gd name="connsiteX1" fmla="*/ 1118 w 10000"/>
              <a:gd name="connsiteY1" fmla="*/ 574 h 10048"/>
              <a:gd name="connsiteX2" fmla="*/ 5026 w 10000"/>
              <a:gd name="connsiteY2" fmla="*/ 119 h 10048"/>
              <a:gd name="connsiteX3" fmla="*/ 7349 w 10000"/>
              <a:gd name="connsiteY3" fmla="*/ 3072 h 10048"/>
              <a:gd name="connsiteX4" fmla="*/ 9847 w 10000"/>
              <a:gd name="connsiteY4" fmla="*/ 5263 h 10048"/>
              <a:gd name="connsiteX5" fmla="*/ 9800 w 10000"/>
              <a:gd name="connsiteY5" fmla="*/ 7299 h 10048"/>
              <a:gd name="connsiteX6" fmla="*/ 8404 w 10000"/>
              <a:gd name="connsiteY6" fmla="*/ 9166 h 10048"/>
              <a:gd name="connsiteX7" fmla="*/ 4879 w 10000"/>
              <a:gd name="connsiteY7" fmla="*/ 9734 h 10048"/>
              <a:gd name="connsiteX8" fmla="*/ 3595 w 10000"/>
              <a:gd name="connsiteY8" fmla="*/ 7606 h 10048"/>
              <a:gd name="connsiteX9" fmla="*/ 3716 w 10000"/>
              <a:gd name="connsiteY9" fmla="*/ 4775 h 10048"/>
              <a:gd name="connsiteX10" fmla="*/ 1274 w 10000"/>
              <a:gd name="connsiteY10" fmla="*/ 3381 h 10048"/>
              <a:gd name="connsiteX11" fmla="*/ 27 w 10000"/>
              <a:gd name="connsiteY11" fmla="*/ 2293 h 10048"/>
              <a:gd name="connsiteX0" fmla="*/ 27 w 9990"/>
              <a:gd name="connsiteY0" fmla="*/ 2293 h 10048"/>
              <a:gd name="connsiteX1" fmla="*/ 1118 w 9990"/>
              <a:gd name="connsiteY1" fmla="*/ 574 h 10048"/>
              <a:gd name="connsiteX2" fmla="*/ 5026 w 9990"/>
              <a:gd name="connsiteY2" fmla="*/ 119 h 10048"/>
              <a:gd name="connsiteX3" fmla="*/ 7349 w 9990"/>
              <a:gd name="connsiteY3" fmla="*/ 3072 h 10048"/>
              <a:gd name="connsiteX4" fmla="*/ 9847 w 9990"/>
              <a:gd name="connsiteY4" fmla="*/ 5263 h 10048"/>
              <a:gd name="connsiteX5" fmla="*/ 9769 w 9990"/>
              <a:gd name="connsiteY5" fmla="*/ 7272 h 10048"/>
              <a:gd name="connsiteX6" fmla="*/ 8404 w 9990"/>
              <a:gd name="connsiteY6" fmla="*/ 9166 h 10048"/>
              <a:gd name="connsiteX7" fmla="*/ 4879 w 9990"/>
              <a:gd name="connsiteY7" fmla="*/ 9734 h 10048"/>
              <a:gd name="connsiteX8" fmla="*/ 3595 w 9990"/>
              <a:gd name="connsiteY8" fmla="*/ 7606 h 10048"/>
              <a:gd name="connsiteX9" fmla="*/ 3716 w 9990"/>
              <a:gd name="connsiteY9" fmla="*/ 4775 h 10048"/>
              <a:gd name="connsiteX10" fmla="*/ 1274 w 9990"/>
              <a:gd name="connsiteY10" fmla="*/ 3381 h 10048"/>
              <a:gd name="connsiteX11" fmla="*/ 27 w 9990"/>
              <a:gd name="connsiteY11" fmla="*/ 2293 h 10048"/>
              <a:gd name="connsiteX0" fmla="*/ 27 w 10005"/>
              <a:gd name="connsiteY0" fmla="*/ 2282 h 10001"/>
              <a:gd name="connsiteX1" fmla="*/ 1119 w 10005"/>
              <a:gd name="connsiteY1" fmla="*/ 571 h 10001"/>
              <a:gd name="connsiteX2" fmla="*/ 5031 w 10005"/>
              <a:gd name="connsiteY2" fmla="*/ 118 h 10001"/>
              <a:gd name="connsiteX3" fmla="*/ 7356 w 10005"/>
              <a:gd name="connsiteY3" fmla="*/ 3057 h 10001"/>
              <a:gd name="connsiteX4" fmla="*/ 9857 w 10005"/>
              <a:gd name="connsiteY4" fmla="*/ 5238 h 10001"/>
              <a:gd name="connsiteX5" fmla="*/ 9795 w 10005"/>
              <a:gd name="connsiteY5" fmla="*/ 7237 h 10001"/>
              <a:gd name="connsiteX6" fmla="*/ 8412 w 10005"/>
              <a:gd name="connsiteY6" fmla="*/ 9122 h 10001"/>
              <a:gd name="connsiteX7" fmla="*/ 4884 w 10005"/>
              <a:gd name="connsiteY7" fmla="*/ 9688 h 10001"/>
              <a:gd name="connsiteX8" fmla="*/ 3599 w 10005"/>
              <a:gd name="connsiteY8" fmla="*/ 7570 h 10001"/>
              <a:gd name="connsiteX9" fmla="*/ 3720 w 10005"/>
              <a:gd name="connsiteY9" fmla="*/ 4752 h 10001"/>
              <a:gd name="connsiteX10" fmla="*/ 1275 w 10005"/>
              <a:gd name="connsiteY10" fmla="*/ 3365 h 10001"/>
              <a:gd name="connsiteX11" fmla="*/ 27 w 10005"/>
              <a:gd name="connsiteY11" fmla="*/ 2282 h 10001"/>
              <a:gd name="connsiteX0" fmla="*/ 27 w 10010"/>
              <a:gd name="connsiteY0" fmla="*/ 2282 h 10001"/>
              <a:gd name="connsiteX1" fmla="*/ 1119 w 10010"/>
              <a:gd name="connsiteY1" fmla="*/ 571 h 10001"/>
              <a:gd name="connsiteX2" fmla="*/ 5031 w 10010"/>
              <a:gd name="connsiteY2" fmla="*/ 118 h 10001"/>
              <a:gd name="connsiteX3" fmla="*/ 7356 w 10010"/>
              <a:gd name="connsiteY3" fmla="*/ 3057 h 10001"/>
              <a:gd name="connsiteX4" fmla="*/ 9857 w 10010"/>
              <a:gd name="connsiteY4" fmla="*/ 5238 h 10001"/>
              <a:gd name="connsiteX5" fmla="*/ 9811 w 10010"/>
              <a:gd name="connsiteY5" fmla="*/ 7237 h 10001"/>
              <a:gd name="connsiteX6" fmla="*/ 8412 w 10010"/>
              <a:gd name="connsiteY6" fmla="*/ 9122 h 10001"/>
              <a:gd name="connsiteX7" fmla="*/ 4884 w 10010"/>
              <a:gd name="connsiteY7" fmla="*/ 9688 h 10001"/>
              <a:gd name="connsiteX8" fmla="*/ 3599 w 10010"/>
              <a:gd name="connsiteY8" fmla="*/ 7570 h 10001"/>
              <a:gd name="connsiteX9" fmla="*/ 3720 w 10010"/>
              <a:gd name="connsiteY9" fmla="*/ 4752 h 10001"/>
              <a:gd name="connsiteX10" fmla="*/ 1275 w 10010"/>
              <a:gd name="connsiteY10" fmla="*/ 3365 h 10001"/>
              <a:gd name="connsiteX11" fmla="*/ 27 w 10010"/>
              <a:gd name="connsiteY11" fmla="*/ 2282 h 10001"/>
              <a:gd name="connsiteX0" fmla="*/ 27 w 10010"/>
              <a:gd name="connsiteY0" fmla="*/ 2282 h 10001"/>
              <a:gd name="connsiteX1" fmla="*/ 1119 w 10010"/>
              <a:gd name="connsiteY1" fmla="*/ 571 h 10001"/>
              <a:gd name="connsiteX2" fmla="*/ 5031 w 10010"/>
              <a:gd name="connsiteY2" fmla="*/ 118 h 10001"/>
              <a:gd name="connsiteX3" fmla="*/ 7356 w 10010"/>
              <a:gd name="connsiteY3" fmla="*/ 3057 h 10001"/>
              <a:gd name="connsiteX4" fmla="*/ 9857 w 10010"/>
              <a:gd name="connsiteY4" fmla="*/ 5238 h 10001"/>
              <a:gd name="connsiteX5" fmla="*/ 9811 w 10010"/>
              <a:gd name="connsiteY5" fmla="*/ 7237 h 10001"/>
              <a:gd name="connsiteX6" fmla="*/ 8412 w 10010"/>
              <a:gd name="connsiteY6" fmla="*/ 9122 h 10001"/>
              <a:gd name="connsiteX7" fmla="*/ 4884 w 10010"/>
              <a:gd name="connsiteY7" fmla="*/ 9688 h 10001"/>
              <a:gd name="connsiteX8" fmla="*/ 3599 w 10010"/>
              <a:gd name="connsiteY8" fmla="*/ 7570 h 10001"/>
              <a:gd name="connsiteX9" fmla="*/ 3720 w 10010"/>
              <a:gd name="connsiteY9" fmla="*/ 4752 h 10001"/>
              <a:gd name="connsiteX10" fmla="*/ 1275 w 10010"/>
              <a:gd name="connsiteY10" fmla="*/ 3365 h 10001"/>
              <a:gd name="connsiteX11" fmla="*/ 27 w 10010"/>
              <a:gd name="connsiteY11" fmla="*/ 2282 h 10001"/>
              <a:gd name="connsiteX0" fmla="*/ 27 w 10010"/>
              <a:gd name="connsiteY0" fmla="*/ 2282 h 10001"/>
              <a:gd name="connsiteX1" fmla="*/ 1119 w 10010"/>
              <a:gd name="connsiteY1" fmla="*/ 571 h 10001"/>
              <a:gd name="connsiteX2" fmla="*/ 5031 w 10010"/>
              <a:gd name="connsiteY2" fmla="*/ 118 h 10001"/>
              <a:gd name="connsiteX3" fmla="*/ 7356 w 10010"/>
              <a:gd name="connsiteY3" fmla="*/ 3057 h 10001"/>
              <a:gd name="connsiteX4" fmla="*/ 9857 w 10010"/>
              <a:gd name="connsiteY4" fmla="*/ 5238 h 10001"/>
              <a:gd name="connsiteX5" fmla="*/ 9811 w 10010"/>
              <a:gd name="connsiteY5" fmla="*/ 7237 h 10001"/>
              <a:gd name="connsiteX6" fmla="*/ 8412 w 10010"/>
              <a:gd name="connsiteY6" fmla="*/ 9122 h 10001"/>
              <a:gd name="connsiteX7" fmla="*/ 4884 w 10010"/>
              <a:gd name="connsiteY7" fmla="*/ 9688 h 10001"/>
              <a:gd name="connsiteX8" fmla="*/ 3599 w 10010"/>
              <a:gd name="connsiteY8" fmla="*/ 7570 h 10001"/>
              <a:gd name="connsiteX9" fmla="*/ 3720 w 10010"/>
              <a:gd name="connsiteY9" fmla="*/ 4752 h 10001"/>
              <a:gd name="connsiteX10" fmla="*/ 1275 w 10010"/>
              <a:gd name="connsiteY10" fmla="*/ 3365 h 10001"/>
              <a:gd name="connsiteX11" fmla="*/ 27 w 10010"/>
              <a:gd name="connsiteY11" fmla="*/ 2282 h 10001"/>
              <a:gd name="connsiteX0" fmla="*/ 27 w 10006"/>
              <a:gd name="connsiteY0" fmla="*/ 2282 h 10001"/>
              <a:gd name="connsiteX1" fmla="*/ 1119 w 10006"/>
              <a:gd name="connsiteY1" fmla="*/ 571 h 10001"/>
              <a:gd name="connsiteX2" fmla="*/ 5031 w 10006"/>
              <a:gd name="connsiteY2" fmla="*/ 118 h 10001"/>
              <a:gd name="connsiteX3" fmla="*/ 7356 w 10006"/>
              <a:gd name="connsiteY3" fmla="*/ 3057 h 10001"/>
              <a:gd name="connsiteX4" fmla="*/ 9857 w 10006"/>
              <a:gd name="connsiteY4" fmla="*/ 5238 h 10001"/>
              <a:gd name="connsiteX5" fmla="*/ 9811 w 10006"/>
              <a:gd name="connsiteY5" fmla="*/ 7237 h 10001"/>
              <a:gd name="connsiteX6" fmla="*/ 8412 w 10006"/>
              <a:gd name="connsiteY6" fmla="*/ 9122 h 10001"/>
              <a:gd name="connsiteX7" fmla="*/ 4884 w 10006"/>
              <a:gd name="connsiteY7" fmla="*/ 9688 h 10001"/>
              <a:gd name="connsiteX8" fmla="*/ 3599 w 10006"/>
              <a:gd name="connsiteY8" fmla="*/ 7570 h 10001"/>
              <a:gd name="connsiteX9" fmla="*/ 3720 w 10006"/>
              <a:gd name="connsiteY9" fmla="*/ 4752 h 10001"/>
              <a:gd name="connsiteX10" fmla="*/ 1275 w 10006"/>
              <a:gd name="connsiteY10" fmla="*/ 3365 h 10001"/>
              <a:gd name="connsiteX11" fmla="*/ 27 w 10006"/>
              <a:gd name="connsiteY11" fmla="*/ 2282 h 10001"/>
              <a:gd name="connsiteX0" fmla="*/ 32 w 10011"/>
              <a:gd name="connsiteY0" fmla="*/ 2282 h 10001"/>
              <a:gd name="connsiteX1" fmla="*/ 1124 w 10011"/>
              <a:gd name="connsiteY1" fmla="*/ 571 h 10001"/>
              <a:gd name="connsiteX2" fmla="*/ 5036 w 10011"/>
              <a:gd name="connsiteY2" fmla="*/ 118 h 10001"/>
              <a:gd name="connsiteX3" fmla="*/ 7361 w 10011"/>
              <a:gd name="connsiteY3" fmla="*/ 3057 h 10001"/>
              <a:gd name="connsiteX4" fmla="*/ 9862 w 10011"/>
              <a:gd name="connsiteY4" fmla="*/ 5238 h 10001"/>
              <a:gd name="connsiteX5" fmla="*/ 9816 w 10011"/>
              <a:gd name="connsiteY5" fmla="*/ 7237 h 10001"/>
              <a:gd name="connsiteX6" fmla="*/ 8417 w 10011"/>
              <a:gd name="connsiteY6" fmla="*/ 9122 h 10001"/>
              <a:gd name="connsiteX7" fmla="*/ 4889 w 10011"/>
              <a:gd name="connsiteY7" fmla="*/ 9688 h 10001"/>
              <a:gd name="connsiteX8" fmla="*/ 3604 w 10011"/>
              <a:gd name="connsiteY8" fmla="*/ 7570 h 10001"/>
              <a:gd name="connsiteX9" fmla="*/ 3725 w 10011"/>
              <a:gd name="connsiteY9" fmla="*/ 4752 h 10001"/>
              <a:gd name="connsiteX10" fmla="*/ 1280 w 10011"/>
              <a:gd name="connsiteY10" fmla="*/ 3365 h 10001"/>
              <a:gd name="connsiteX11" fmla="*/ 32 w 10011"/>
              <a:gd name="connsiteY11" fmla="*/ 2282 h 10001"/>
              <a:gd name="connsiteX0" fmla="*/ 32 w 10011"/>
              <a:gd name="connsiteY0" fmla="*/ 2282 h 10001"/>
              <a:gd name="connsiteX1" fmla="*/ 1124 w 10011"/>
              <a:gd name="connsiteY1" fmla="*/ 571 h 10001"/>
              <a:gd name="connsiteX2" fmla="*/ 5036 w 10011"/>
              <a:gd name="connsiteY2" fmla="*/ 118 h 10001"/>
              <a:gd name="connsiteX3" fmla="*/ 7361 w 10011"/>
              <a:gd name="connsiteY3" fmla="*/ 3057 h 10001"/>
              <a:gd name="connsiteX4" fmla="*/ 9862 w 10011"/>
              <a:gd name="connsiteY4" fmla="*/ 5238 h 10001"/>
              <a:gd name="connsiteX5" fmla="*/ 9816 w 10011"/>
              <a:gd name="connsiteY5" fmla="*/ 7237 h 10001"/>
              <a:gd name="connsiteX6" fmla="*/ 8417 w 10011"/>
              <a:gd name="connsiteY6" fmla="*/ 9122 h 10001"/>
              <a:gd name="connsiteX7" fmla="*/ 4889 w 10011"/>
              <a:gd name="connsiteY7" fmla="*/ 9688 h 10001"/>
              <a:gd name="connsiteX8" fmla="*/ 3604 w 10011"/>
              <a:gd name="connsiteY8" fmla="*/ 7570 h 10001"/>
              <a:gd name="connsiteX9" fmla="*/ 3725 w 10011"/>
              <a:gd name="connsiteY9" fmla="*/ 4752 h 10001"/>
              <a:gd name="connsiteX10" fmla="*/ 1280 w 10011"/>
              <a:gd name="connsiteY10" fmla="*/ 3365 h 10001"/>
              <a:gd name="connsiteX11" fmla="*/ 32 w 10011"/>
              <a:gd name="connsiteY11" fmla="*/ 2282 h 1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11" h="10001">
                <a:moveTo>
                  <a:pt x="32" y="2282"/>
                </a:moveTo>
                <a:cubicBezTo>
                  <a:pt x="-90" y="1629"/>
                  <a:pt x="96" y="1052"/>
                  <a:pt x="1124" y="571"/>
                </a:cubicBezTo>
                <a:cubicBezTo>
                  <a:pt x="1870" y="192"/>
                  <a:pt x="4334" y="-201"/>
                  <a:pt x="5036" y="118"/>
                </a:cubicBezTo>
                <a:cubicBezTo>
                  <a:pt x="6514" y="383"/>
                  <a:pt x="6533" y="2268"/>
                  <a:pt x="7361" y="3057"/>
                </a:cubicBezTo>
                <a:cubicBezTo>
                  <a:pt x="8444" y="4290"/>
                  <a:pt x="9614" y="4452"/>
                  <a:pt x="9862" y="5238"/>
                </a:cubicBezTo>
                <a:cubicBezTo>
                  <a:pt x="10144" y="5861"/>
                  <a:pt x="9967" y="6629"/>
                  <a:pt x="9816" y="7237"/>
                </a:cubicBezTo>
                <a:cubicBezTo>
                  <a:pt x="9477" y="8190"/>
                  <a:pt x="8785" y="8892"/>
                  <a:pt x="8417" y="9122"/>
                </a:cubicBezTo>
                <a:cubicBezTo>
                  <a:pt x="7779" y="9640"/>
                  <a:pt x="6275" y="10453"/>
                  <a:pt x="4889" y="9688"/>
                </a:cubicBezTo>
                <a:cubicBezTo>
                  <a:pt x="4218" y="9386"/>
                  <a:pt x="3508" y="8493"/>
                  <a:pt x="3604" y="7570"/>
                </a:cubicBezTo>
                <a:cubicBezTo>
                  <a:pt x="3513" y="6793"/>
                  <a:pt x="4161" y="5419"/>
                  <a:pt x="3725" y="4752"/>
                </a:cubicBezTo>
                <a:cubicBezTo>
                  <a:pt x="3408" y="4044"/>
                  <a:pt x="2022" y="3658"/>
                  <a:pt x="1280" y="3365"/>
                </a:cubicBezTo>
                <a:cubicBezTo>
                  <a:pt x="854" y="3135"/>
                  <a:pt x="268" y="2966"/>
                  <a:pt x="32" y="2282"/>
                </a:cubicBezTo>
                <a:close/>
              </a:path>
            </a:pathLst>
          </a:custGeom>
          <a:noFill/>
          <a:ln>
            <a:noFill/>
          </a:ln>
        </p:spPr>
        <p:txBody>
          <a:bodyPr anchor="ctr"/>
          <a:lstStyle>
            <a:lvl1pPr algn="ctr">
              <a:defRPr sz="2400"/>
            </a:lvl1pPr>
          </a:lstStyle>
          <a:p>
            <a:r>
              <a:rPr lang="en-AU" dirty="0"/>
              <a:t>Click in middle icon to insert image. </a:t>
            </a:r>
          </a:p>
        </p:txBody>
      </p:sp>
      <p:cxnSp>
        <p:nvCxnSpPr>
          <p:cNvPr id="9" name="Straight Connector 8">
            <a:extLst>
              <a:ext uri="{FF2B5EF4-FFF2-40B4-BE49-F238E27FC236}">
                <a16:creationId xmlns:a16="http://schemas.microsoft.com/office/drawing/2014/main" id="{CFD586C5-66CA-44FB-A327-F76F50DC77FC}"/>
              </a:ext>
            </a:extLst>
          </p:cNvPr>
          <p:cNvCxnSpPr>
            <a:cxnSpLocks/>
          </p:cNvCxnSpPr>
          <p:nvPr userDrawn="1"/>
        </p:nvCxnSpPr>
        <p:spPr>
          <a:xfrm>
            <a:off x="6730410" y="3813402"/>
            <a:ext cx="3644513" cy="956685"/>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13664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Full Image">
    <p:spTree>
      <p:nvGrpSpPr>
        <p:cNvPr id="1" name=""/>
        <p:cNvGrpSpPr/>
        <p:nvPr/>
      </p:nvGrpSpPr>
      <p:grpSpPr>
        <a:xfrm>
          <a:off x="0" y="0"/>
          <a:ext cx="0" cy="0"/>
          <a:chOff x="0" y="0"/>
          <a:chExt cx="0" cy="0"/>
        </a:xfrm>
      </p:grpSpPr>
      <p:sp>
        <p:nvSpPr>
          <p:cNvPr id="8" name="Text Placeholder 6">
            <a:extLst>
              <a:ext uri="{FF2B5EF4-FFF2-40B4-BE49-F238E27FC236}">
                <a16:creationId xmlns:a16="http://schemas.microsoft.com/office/drawing/2014/main" id="{B9CE278D-8EEB-4696-B6F8-1AE161FF51D2}"/>
              </a:ext>
            </a:extLst>
          </p:cNvPr>
          <p:cNvSpPr>
            <a:spLocks noGrp="1"/>
          </p:cNvSpPr>
          <p:nvPr>
            <p:ph type="body" sz="quarter" idx="10"/>
          </p:nvPr>
        </p:nvSpPr>
        <p:spPr>
          <a:xfrm>
            <a:off x="-1" y="-5270"/>
            <a:ext cx="15663600" cy="13721269"/>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1097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5 h 10005"/>
              <a:gd name="connsiteX1" fmla="*/ 1045 w 10000"/>
              <a:gd name="connsiteY1" fmla="*/ 0 h 10005"/>
              <a:gd name="connsiteX2" fmla="*/ 10000 w 10000"/>
              <a:gd name="connsiteY2" fmla="*/ 10005 h 10005"/>
              <a:gd name="connsiteX3" fmla="*/ 0 w 10000"/>
              <a:gd name="connsiteY3" fmla="*/ 10005 h 10005"/>
              <a:gd name="connsiteX4" fmla="*/ 0 w 10000"/>
              <a:gd name="connsiteY4" fmla="*/ 5 h 10005"/>
              <a:gd name="connsiteX0" fmla="*/ 0 w 10000"/>
              <a:gd name="connsiteY0" fmla="*/ 5 h 10005"/>
              <a:gd name="connsiteX1" fmla="*/ 1058 w 10000"/>
              <a:gd name="connsiteY1" fmla="*/ 0 h 10005"/>
              <a:gd name="connsiteX2" fmla="*/ 10000 w 10000"/>
              <a:gd name="connsiteY2" fmla="*/ 10005 h 10005"/>
              <a:gd name="connsiteX3" fmla="*/ 0 w 10000"/>
              <a:gd name="connsiteY3" fmla="*/ 10005 h 10005"/>
              <a:gd name="connsiteX4" fmla="*/ 0 w 10000"/>
              <a:gd name="connsiteY4" fmla="*/ 5 h 10005"/>
              <a:gd name="connsiteX0" fmla="*/ 0 w 10000"/>
              <a:gd name="connsiteY0" fmla="*/ 5 h 10005"/>
              <a:gd name="connsiteX1" fmla="*/ 1058 w 10000"/>
              <a:gd name="connsiteY1" fmla="*/ 0 h 10005"/>
              <a:gd name="connsiteX2" fmla="*/ 3249 w 10000"/>
              <a:gd name="connsiteY2" fmla="*/ 2450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48 w 10000"/>
              <a:gd name="connsiteY2" fmla="*/ 3411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48 w 10000"/>
              <a:gd name="connsiteY2" fmla="*/ 3411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48 w 10000"/>
              <a:gd name="connsiteY2" fmla="*/ 3411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57 w 10000"/>
              <a:gd name="connsiteY2" fmla="*/ 3416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57 w 10000"/>
              <a:gd name="connsiteY2" fmla="*/ 3416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57 w 10000"/>
              <a:gd name="connsiteY2" fmla="*/ 3416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57 w 10000"/>
              <a:gd name="connsiteY2" fmla="*/ 3416 h 10005"/>
              <a:gd name="connsiteX3" fmla="*/ 7500 w 10000"/>
              <a:gd name="connsiteY3" fmla="*/ 7961 h 10005"/>
              <a:gd name="connsiteX4" fmla="*/ 10000 w 10000"/>
              <a:gd name="connsiteY4" fmla="*/ 10005 h 10005"/>
              <a:gd name="connsiteX5" fmla="*/ 0 w 10000"/>
              <a:gd name="connsiteY5" fmla="*/ 10005 h 10005"/>
              <a:gd name="connsiteX6" fmla="*/ 0 w 10000"/>
              <a:gd name="connsiteY6" fmla="*/ 5 h 10005"/>
              <a:gd name="connsiteX0" fmla="*/ 0 w 10000"/>
              <a:gd name="connsiteY0" fmla="*/ 5 h 10005"/>
              <a:gd name="connsiteX1" fmla="*/ 1058 w 10000"/>
              <a:gd name="connsiteY1" fmla="*/ 0 h 10005"/>
              <a:gd name="connsiteX2" fmla="*/ 1957 w 10000"/>
              <a:gd name="connsiteY2" fmla="*/ 3416 h 10005"/>
              <a:gd name="connsiteX3" fmla="*/ 8135 w 10000"/>
              <a:gd name="connsiteY3" fmla="*/ 7773 h 10005"/>
              <a:gd name="connsiteX4" fmla="*/ 10000 w 10000"/>
              <a:gd name="connsiteY4" fmla="*/ 10005 h 10005"/>
              <a:gd name="connsiteX5" fmla="*/ 0 w 10000"/>
              <a:gd name="connsiteY5" fmla="*/ 10005 h 10005"/>
              <a:gd name="connsiteX6" fmla="*/ 0 w 10000"/>
              <a:gd name="connsiteY6" fmla="*/ 5 h 10005"/>
              <a:gd name="connsiteX0" fmla="*/ 0 w 10000"/>
              <a:gd name="connsiteY0" fmla="*/ 5 h 10005"/>
              <a:gd name="connsiteX1" fmla="*/ 1058 w 10000"/>
              <a:gd name="connsiteY1" fmla="*/ 0 h 10005"/>
              <a:gd name="connsiteX2" fmla="*/ 1957 w 10000"/>
              <a:gd name="connsiteY2" fmla="*/ 3416 h 10005"/>
              <a:gd name="connsiteX3" fmla="*/ 8135 w 10000"/>
              <a:gd name="connsiteY3" fmla="*/ 7773 h 10005"/>
              <a:gd name="connsiteX4" fmla="*/ 10000 w 10000"/>
              <a:gd name="connsiteY4" fmla="*/ 10005 h 10005"/>
              <a:gd name="connsiteX5" fmla="*/ 0 w 10000"/>
              <a:gd name="connsiteY5" fmla="*/ 10005 h 10005"/>
              <a:gd name="connsiteX6" fmla="*/ 0 w 10000"/>
              <a:gd name="connsiteY6"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00" h="10005">
                <a:moveTo>
                  <a:pt x="0" y="5"/>
                </a:moveTo>
                <a:lnTo>
                  <a:pt x="1058" y="0"/>
                </a:lnTo>
                <a:cubicBezTo>
                  <a:pt x="1097" y="318"/>
                  <a:pt x="943" y="1798"/>
                  <a:pt x="1957" y="3416"/>
                </a:cubicBezTo>
                <a:cubicBezTo>
                  <a:pt x="2746" y="4514"/>
                  <a:pt x="3477" y="4911"/>
                  <a:pt x="5559" y="6048"/>
                </a:cubicBezTo>
                <a:cubicBezTo>
                  <a:pt x="6393" y="6471"/>
                  <a:pt x="7410" y="7097"/>
                  <a:pt x="8135" y="7773"/>
                </a:cubicBezTo>
                <a:cubicBezTo>
                  <a:pt x="8644" y="8248"/>
                  <a:pt x="9260" y="8886"/>
                  <a:pt x="10000" y="10005"/>
                </a:cubicBezTo>
                <a:lnTo>
                  <a:pt x="0" y="10005"/>
                </a:lnTo>
                <a:lnTo>
                  <a:pt x="0" y="5"/>
                </a:lnTo>
                <a:close/>
              </a:path>
            </a:pathLst>
          </a:custGeom>
          <a:solidFill>
            <a:schemeClr val="bg1">
              <a:alpha val="90000"/>
            </a:schemeClr>
          </a:solidFill>
        </p:spPr>
        <p:txBody>
          <a:bodyPr/>
          <a:lstStyle>
            <a:lvl1pPr>
              <a:lnSpc>
                <a:spcPct val="100000"/>
              </a:lnSpc>
              <a:spcAft>
                <a:spcPts val="0"/>
              </a:spcAft>
              <a:defRPr sz="1000">
                <a:noFill/>
              </a:defRPr>
            </a:lvl1pPr>
            <a:lvl2pPr>
              <a:lnSpc>
                <a:spcPct val="100000"/>
              </a:lnSpc>
              <a:spcAft>
                <a:spcPts val="0"/>
              </a:spcAft>
              <a:defRPr sz="1000">
                <a:noFill/>
              </a:defRPr>
            </a:lvl2pPr>
            <a:lvl3pPr marL="0" indent="0">
              <a:lnSpc>
                <a:spcPct val="100000"/>
              </a:lnSpc>
              <a:spcAft>
                <a:spcPts val="0"/>
              </a:spcAft>
              <a:buNone/>
              <a:defRPr sz="1000">
                <a:noFill/>
              </a:defRPr>
            </a:lvl3pPr>
            <a:lvl4pPr marL="0" indent="0">
              <a:lnSpc>
                <a:spcPct val="100000"/>
              </a:lnSpc>
              <a:spcAft>
                <a:spcPts val="0"/>
              </a:spcAft>
              <a:buNone/>
              <a:defRPr sz="1000">
                <a:noFill/>
              </a:defRPr>
            </a:lvl4pPr>
            <a:lvl5pPr marL="0" indent="0">
              <a:lnSpc>
                <a:spcPct val="100000"/>
              </a:lnSpc>
              <a:spcAft>
                <a:spcPts val="0"/>
              </a:spcAft>
              <a:buNone/>
              <a:defRPr sz="1000">
                <a:noFill/>
              </a:defRPr>
            </a:lvl5pPr>
            <a:lvl6pPr marL="0" indent="0">
              <a:lnSpc>
                <a:spcPct val="100000"/>
              </a:lnSpc>
              <a:spcAft>
                <a:spcPts val="0"/>
              </a:spcAft>
              <a:buNone/>
              <a:defRPr sz="1000">
                <a:noFill/>
              </a:defRPr>
            </a:lvl6pPr>
            <a:lvl7pPr marL="0" indent="0">
              <a:lnSpc>
                <a:spcPct val="100000"/>
              </a:lnSpc>
              <a:spcAft>
                <a:spcPts val="0"/>
              </a:spcAft>
              <a:buNone/>
              <a:defRPr sz="1000">
                <a:noFill/>
              </a:defRPr>
            </a:lvl7pPr>
            <a:lvl8pPr marL="0" indent="0">
              <a:lnSpc>
                <a:spcPct val="100000"/>
              </a:lnSpc>
              <a:spcAft>
                <a:spcPts val="0"/>
              </a:spcAft>
              <a:buNone/>
              <a:defRPr sz="1000">
                <a:noFill/>
              </a:defRPr>
            </a:lvl8pPr>
            <a:lvl9pPr marL="0" indent="0">
              <a:lnSpc>
                <a:spcPct val="100000"/>
              </a:lnSpc>
              <a:spcAft>
                <a:spcPts val="0"/>
              </a:spcAft>
              <a:buNone/>
              <a:defRPr sz="1000">
                <a:no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2" name="Title 1"/>
          <p:cNvSpPr>
            <a:spLocks noGrp="1"/>
          </p:cNvSpPr>
          <p:nvPr>
            <p:ph type="title"/>
          </p:nvPr>
        </p:nvSpPr>
        <p:spPr>
          <a:xfrm>
            <a:off x="2451643" y="9822694"/>
            <a:ext cx="8480218" cy="1491516"/>
          </a:xfrm>
        </p:spPr>
        <p:txBody>
          <a:bodyPr/>
          <a:lstStyle/>
          <a:p>
            <a:r>
              <a:rPr lang="en-US" noProof="0"/>
              <a:t>Click to edit Master title style</a:t>
            </a:r>
            <a:endParaRPr lang="en-AU" noProof="0" dirty="0"/>
          </a:p>
        </p:txBody>
      </p:sp>
      <p:sp>
        <p:nvSpPr>
          <p:cNvPr id="4" name="Footer Placeholder 3">
            <a:extLst>
              <a:ext uri="{FF2B5EF4-FFF2-40B4-BE49-F238E27FC236}">
                <a16:creationId xmlns:a16="http://schemas.microsoft.com/office/drawing/2014/main" id="{471E4E9C-23F7-4DFE-B430-802B143E4352}"/>
              </a:ext>
            </a:extLst>
          </p:cNvPr>
          <p:cNvSpPr>
            <a:spLocks noGrp="1"/>
          </p:cNvSpPr>
          <p:nvPr>
            <p:ph type="ftr" sz="quarter" idx="14"/>
          </p:nvPr>
        </p:nvSpPr>
        <p:spPr/>
        <p:txBody>
          <a:bodyPr/>
          <a:lstStyle>
            <a:lvl1pPr>
              <a:defRPr>
                <a:solidFill>
                  <a:schemeClr val="bg1"/>
                </a:solidFill>
              </a:defRPr>
            </a:lvl1pPr>
          </a:lstStyle>
          <a:p>
            <a:r>
              <a:rPr lang="en-AU"/>
              <a:t>Presentation title goes here</a:t>
            </a:r>
            <a:endParaRPr lang="en-AU" dirty="0"/>
          </a:p>
        </p:txBody>
      </p:sp>
      <p:sp>
        <p:nvSpPr>
          <p:cNvPr id="9" name="Picture Placeholder 8">
            <a:extLst>
              <a:ext uri="{FF2B5EF4-FFF2-40B4-BE49-F238E27FC236}">
                <a16:creationId xmlns:a16="http://schemas.microsoft.com/office/drawing/2014/main" id="{55EE3CD5-309D-4967-8A61-7F546CA80DFF}"/>
              </a:ext>
            </a:extLst>
          </p:cNvPr>
          <p:cNvSpPr>
            <a:spLocks noGrp="1"/>
          </p:cNvSpPr>
          <p:nvPr>
            <p:ph type="pic" sz="quarter" idx="15" hasCustomPrompt="1"/>
          </p:nvPr>
        </p:nvSpPr>
        <p:spPr>
          <a:xfrm>
            <a:off x="0" y="0"/>
            <a:ext cx="24384000" cy="13720763"/>
          </a:xfrm>
        </p:spPr>
        <p:txBody>
          <a:bodyPr anchor="ctr"/>
          <a:lstStyle>
            <a:lvl1pPr algn="ctr">
              <a:defRPr/>
            </a:lvl1pPr>
          </a:lstStyle>
          <a:p>
            <a:r>
              <a:rPr lang="en-AU" dirty="0"/>
              <a:t>Click in the middle icon to insert picture. </a:t>
            </a:r>
            <a:br>
              <a:rPr lang="en-AU" dirty="0"/>
            </a:br>
            <a:r>
              <a:rPr lang="en-AU" dirty="0"/>
              <a:t>Then right click and send to back.</a:t>
            </a:r>
          </a:p>
        </p:txBody>
      </p:sp>
    </p:spTree>
    <p:extLst>
      <p:ext uri="{BB962C8B-B14F-4D97-AF65-F5344CB8AC3E}">
        <p14:creationId xmlns:p14="http://schemas.microsoft.com/office/powerpoint/2010/main" val="6028580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Last Page">
    <p:bg>
      <p:bgPr>
        <a:solidFill>
          <a:schemeClr val="tx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B0DB917-C705-49F9-B42A-25CB97ECC7D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69839" y="11313495"/>
            <a:ext cx="3209551" cy="905258"/>
          </a:xfrm>
          <a:prstGeom prst="rect">
            <a:avLst/>
          </a:prstGeom>
        </p:spPr>
      </p:pic>
      <p:pic>
        <p:nvPicPr>
          <p:cNvPr id="11" name="Picture 10">
            <a:extLst>
              <a:ext uri="{FF2B5EF4-FFF2-40B4-BE49-F238E27FC236}">
                <a16:creationId xmlns:a16="http://schemas.microsoft.com/office/drawing/2014/main" id="{0F3CEB39-09CB-4637-B543-05B2C395EDE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185141" y="3015988"/>
            <a:ext cx="18013717" cy="7684024"/>
          </a:xfrm>
          <a:prstGeom prst="rect">
            <a:avLst/>
          </a:prstGeom>
        </p:spPr>
      </p:pic>
    </p:spTree>
    <p:extLst>
      <p:ext uri="{BB962C8B-B14F-4D97-AF65-F5344CB8AC3E}">
        <p14:creationId xmlns:p14="http://schemas.microsoft.com/office/powerpoint/2010/main" val="31865131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AU" noProof="0" dirty="0"/>
          </a:p>
        </p:txBody>
      </p:sp>
      <p:sp>
        <p:nvSpPr>
          <p:cNvPr id="14" name="Slide Number Placeholder 13"/>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Footer Placeholder 3">
            <a:extLst>
              <a:ext uri="{FF2B5EF4-FFF2-40B4-BE49-F238E27FC236}">
                <a16:creationId xmlns:a16="http://schemas.microsoft.com/office/drawing/2014/main" id="{471E4E9C-23F7-4DFE-B430-802B143E4352}"/>
              </a:ext>
            </a:extLst>
          </p:cNvPr>
          <p:cNvSpPr>
            <a:spLocks noGrp="1"/>
          </p:cNvSpPr>
          <p:nvPr>
            <p:ph type="ftr" sz="quarter" idx="14"/>
          </p:nvPr>
        </p:nvSpPr>
        <p:spPr/>
        <p:txBody>
          <a:bodyPr/>
          <a:lstStyle/>
          <a:p>
            <a:r>
              <a:rPr lang="en-AU"/>
              <a:t>Presentation title goes here</a:t>
            </a:r>
            <a:endParaRPr lang="en-AU" dirty="0"/>
          </a:p>
        </p:txBody>
      </p:sp>
    </p:spTree>
    <p:extLst>
      <p:ext uri="{BB962C8B-B14F-4D97-AF65-F5344CB8AC3E}">
        <p14:creationId xmlns:p14="http://schemas.microsoft.com/office/powerpoint/2010/main" val="5465479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97687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77F49E7-E29F-4A11-8A81-7EA3C307C65B}"/>
              </a:ext>
            </a:extLst>
          </p:cNvPr>
          <p:cNvPicPr>
            <a:picLocks noChangeAspect="1"/>
          </p:cNvPicPr>
          <p:nvPr userDrawn="1"/>
        </p:nvPicPr>
        <p:blipFill rotWithShape="1">
          <a:blip r:embed="rId17" cstate="print">
            <a:extLst>
              <a:ext uri="{28A0092B-C50C-407E-A947-70E740481C1C}">
                <a14:useLocalDpi xmlns:a14="http://schemas.microsoft.com/office/drawing/2010/main" val="0"/>
              </a:ext>
            </a:extLst>
          </a:blip>
          <a:srcRect/>
          <a:stretch/>
        </p:blipFill>
        <p:spPr>
          <a:xfrm>
            <a:off x="20877965" y="857"/>
            <a:ext cx="3504511" cy="13714286"/>
          </a:xfrm>
          <a:prstGeom prst="rect">
            <a:avLst/>
          </a:prstGeom>
        </p:spPr>
      </p:pic>
      <p:sp>
        <p:nvSpPr>
          <p:cNvPr id="2" name="Title Placeholder 1"/>
          <p:cNvSpPr>
            <a:spLocks noGrp="1"/>
          </p:cNvSpPr>
          <p:nvPr>
            <p:ph type="title"/>
          </p:nvPr>
        </p:nvSpPr>
        <p:spPr>
          <a:xfrm>
            <a:off x="2451642" y="2371824"/>
            <a:ext cx="18336313" cy="1491516"/>
          </a:xfrm>
          <a:prstGeom prst="rect">
            <a:avLst/>
          </a:prstGeom>
        </p:spPr>
        <p:txBody>
          <a:bodyPr vert="horz" lIns="0" tIns="0" rIns="0" bIns="0" rtlCol="0" anchor="t">
            <a:noAutofit/>
          </a:bodyPr>
          <a:lstStyle/>
          <a:p>
            <a:r>
              <a:rPr lang="en-US" noProof="0"/>
              <a:t>Click to edit Master title style</a:t>
            </a:r>
            <a:endParaRPr lang="en-AU" noProof="0" dirty="0"/>
          </a:p>
        </p:txBody>
      </p:sp>
      <p:sp>
        <p:nvSpPr>
          <p:cNvPr id="3" name="Text Placeholder 2"/>
          <p:cNvSpPr>
            <a:spLocks noGrp="1"/>
          </p:cNvSpPr>
          <p:nvPr>
            <p:ph type="body" idx="1"/>
          </p:nvPr>
        </p:nvSpPr>
        <p:spPr>
          <a:xfrm>
            <a:off x="2451642" y="4368480"/>
            <a:ext cx="18336313" cy="8710706"/>
          </a:xfrm>
          <a:prstGeom prst="rect">
            <a:avLst/>
          </a:prstGeom>
        </p:spPr>
        <p:txBody>
          <a:bodyPr vert="horz" lIns="0" tIns="0" rIns="0" bIns="0" rtlCol="0">
            <a:noAutofit/>
          </a:body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4" name="Date Placeholder 3"/>
          <p:cNvSpPr>
            <a:spLocks noGrp="1"/>
          </p:cNvSpPr>
          <p:nvPr>
            <p:ph type="dt" sz="half" idx="2"/>
          </p:nvPr>
        </p:nvSpPr>
        <p:spPr>
          <a:xfrm>
            <a:off x="17852332" y="591268"/>
            <a:ext cx="6051266" cy="432000"/>
          </a:xfrm>
          <a:prstGeom prst="rect">
            <a:avLst/>
          </a:prstGeom>
        </p:spPr>
        <p:txBody>
          <a:bodyPr vert="horz" lIns="0" tIns="0" rIns="0" bIns="0" rtlCol="0" anchor="ctr"/>
          <a:lstStyle>
            <a:lvl1pPr algn="l">
              <a:defRPr sz="1000">
                <a:solidFill>
                  <a:schemeClr val="tx1"/>
                </a:solidFill>
                <a:latin typeface="+mn-lt"/>
                <a:cs typeface="Arial" pitchFamily="34" charset="0"/>
              </a:defRPr>
            </a:lvl1pPr>
          </a:lstStyle>
          <a:p>
            <a:r>
              <a:rPr lang="en-US" noProof="0"/>
              <a:t>XX Month 2019</a:t>
            </a:r>
            <a:endParaRPr lang="en-AU" noProof="0" dirty="0"/>
          </a:p>
        </p:txBody>
      </p:sp>
      <p:sp>
        <p:nvSpPr>
          <p:cNvPr id="6" name="Slide Number Placeholder 5"/>
          <p:cNvSpPr>
            <a:spLocks noGrp="1"/>
          </p:cNvSpPr>
          <p:nvPr>
            <p:ph type="sldNum" sz="quarter" idx="4"/>
          </p:nvPr>
        </p:nvSpPr>
        <p:spPr>
          <a:xfrm>
            <a:off x="23178946" y="6972543"/>
            <a:ext cx="904873" cy="432000"/>
          </a:xfrm>
          <a:prstGeom prst="rect">
            <a:avLst/>
          </a:prstGeom>
        </p:spPr>
        <p:txBody>
          <a:bodyPr vert="horz" lIns="0" tIns="0" rIns="0" bIns="0" rtlCol="0" anchor="ctr"/>
          <a:lstStyle>
            <a:lvl1pPr algn="ctr">
              <a:defRPr lang="en-AU" sz="3600" b="1" smtClean="0">
                <a:solidFill>
                  <a:schemeClr val="bg1"/>
                </a:solidFill>
                <a:latin typeface="+mn-lt"/>
                <a:cs typeface="Arial" pitchFamily="34" charset="0"/>
              </a:defRPr>
            </a:lvl1pPr>
          </a:lstStyle>
          <a:p>
            <a:fld id="{CE1B70CE-F4BC-4B6F-A663-B479B5E51611}" type="slidenum">
              <a:rPr lang="en-AU" smtClean="0"/>
              <a:pPr/>
              <a:t>‹#›</a:t>
            </a:fld>
            <a:endParaRPr lang="en-AU" dirty="0"/>
          </a:p>
        </p:txBody>
      </p:sp>
      <p:sp>
        <p:nvSpPr>
          <p:cNvPr id="8" name="Footer Placeholder 7">
            <a:extLst>
              <a:ext uri="{FF2B5EF4-FFF2-40B4-BE49-F238E27FC236}">
                <a16:creationId xmlns:a16="http://schemas.microsoft.com/office/drawing/2014/main" id="{49C9EB57-13FF-4D87-A5B6-2561934128B6}"/>
              </a:ext>
            </a:extLst>
          </p:cNvPr>
          <p:cNvSpPr>
            <a:spLocks noGrp="1"/>
          </p:cNvSpPr>
          <p:nvPr>
            <p:ph type="ftr" sz="quarter" idx="3"/>
          </p:nvPr>
        </p:nvSpPr>
        <p:spPr>
          <a:xfrm>
            <a:off x="2451642" y="556549"/>
            <a:ext cx="14150848" cy="438790"/>
          </a:xfrm>
          <a:prstGeom prst="rect">
            <a:avLst/>
          </a:prstGeom>
        </p:spPr>
        <p:txBody>
          <a:bodyPr vert="horz" lIns="0" tIns="0" rIns="0" bIns="0" rtlCol="0" anchor="t"/>
          <a:lstStyle>
            <a:lvl1pPr algn="l">
              <a:defRPr sz="2400">
                <a:solidFill>
                  <a:schemeClr val="tx2"/>
                </a:solidFill>
              </a:defRPr>
            </a:lvl1pPr>
          </a:lstStyle>
          <a:p>
            <a:r>
              <a:rPr lang="en-AU"/>
              <a:t>Presentation title goes here</a:t>
            </a:r>
            <a:endParaRPr lang="en-AU" dirty="0"/>
          </a:p>
        </p:txBody>
      </p:sp>
      <p:pic>
        <p:nvPicPr>
          <p:cNvPr id="9" name="Picture 8" descr="A close up of a logo&#10;&#10;Description automatically generated">
            <a:extLst>
              <a:ext uri="{FF2B5EF4-FFF2-40B4-BE49-F238E27FC236}">
                <a16:creationId xmlns:a16="http://schemas.microsoft.com/office/drawing/2014/main" id="{46E90E86-3DA3-42D4-BD17-F307D6A4740B}"/>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21574342" y="12466537"/>
            <a:ext cx="2173228" cy="612649"/>
          </a:xfrm>
          <a:prstGeom prst="rect">
            <a:avLst/>
          </a:prstGeom>
        </p:spPr>
      </p:pic>
    </p:spTree>
    <p:extLst>
      <p:ext uri="{BB962C8B-B14F-4D97-AF65-F5344CB8AC3E}">
        <p14:creationId xmlns:p14="http://schemas.microsoft.com/office/powerpoint/2010/main" val="2063454087"/>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2" r:id="rId3"/>
    <p:sldLayoutId id="2147483663" r:id="rId4"/>
    <p:sldLayoutId id="2147483664" r:id="rId5"/>
    <p:sldLayoutId id="2147483650" r:id="rId6"/>
    <p:sldLayoutId id="2147483660" r:id="rId7"/>
    <p:sldLayoutId id="2147483657" r:id="rId8"/>
    <p:sldLayoutId id="2147483658" r:id="rId9"/>
    <p:sldLayoutId id="2147483656" r:id="rId10"/>
    <p:sldLayoutId id="2147483659" r:id="rId11"/>
    <p:sldLayoutId id="2147483665" r:id="rId12"/>
    <p:sldLayoutId id="2147483667" r:id="rId13"/>
    <p:sldLayoutId id="2147483654" r:id="rId14"/>
    <p:sldLayoutId id="2147483655" r:id="rId15"/>
  </p:sldLayoutIdLst>
  <p:hf hdr="0"/>
  <p:txStyles>
    <p:titleStyle>
      <a:lvl1pPr algn="l" defTabSz="914400" rtl="0" eaLnBrk="1" latinLnBrk="0" hangingPunct="1">
        <a:lnSpc>
          <a:spcPts val="5600"/>
        </a:lnSpc>
        <a:spcBef>
          <a:spcPct val="0"/>
        </a:spcBef>
        <a:buNone/>
        <a:defRPr sz="4600" b="1" kern="1200">
          <a:solidFill>
            <a:schemeClr val="tx2"/>
          </a:solidFill>
          <a:latin typeface="+mj-lt"/>
          <a:ea typeface="+mj-ea"/>
          <a:cs typeface="Arial" pitchFamily="34" charset="0"/>
        </a:defRPr>
      </a:lvl1pPr>
    </p:titleStyle>
    <p:bodyStyle>
      <a:lvl1pPr marL="0" indent="0" algn="l" defTabSz="914400" rtl="0" eaLnBrk="1" latinLnBrk="0" hangingPunct="1">
        <a:lnSpc>
          <a:spcPts val="5400"/>
        </a:lnSpc>
        <a:spcBef>
          <a:spcPts val="0"/>
        </a:spcBef>
        <a:spcAft>
          <a:spcPts val="1300"/>
        </a:spcAft>
        <a:buFont typeface="Arial" pitchFamily="34" charset="0"/>
        <a:buNone/>
        <a:defRPr sz="4600" kern="1200" baseline="0">
          <a:solidFill>
            <a:schemeClr val="tx2"/>
          </a:solidFill>
          <a:latin typeface="+mn-lt"/>
          <a:ea typeface="+mn-ea"/>
          <a:cs typeface="Arial" pitchFamily="34" charset="0"/>
        </a:defRPr>
      </a:lvl1pPr>
      <a:lvl2pPr marL="0" indent="0" algn="l" defTabSz="914400" rtl="0" eaLnBrk="1" latinLnBrk="0" hangingPunct="1">
        <a:lnSpc>
          <a:spcPts val="4800"/>
        </a:lnSpc>
        <a:spcBef>
          <a:spcPts val="0"/>
        </a:spcBef>
        <a:spcAft>
          <a:spcPts val="567"/>
        </a:spcAft>
        <a:buClrTx/>
        <a:buSzPct val="100000"/>
        <a:buFont typeface="Arial" panose="020B0604020202020204" pitchFamily="34" charset="0"/>
        <a:buNone/>
        <a:defRPr sz="3400" kern="1200">
          <a:solidFill>
            <a:schemeClr val="tx2"/>
          </a:solidFill>
          <a:latin typeface="+mn-lt"/>
          <a:ea typeface="+mn-ea"/>
          <a:cs typeface="Arial" pitchFamily="34" charset="0"/>
        </a:defRPr>
      </a:lvl2pPr>
      <a:lvl3pPr marL="432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3pPr>
      <a:lvl4pPr marL="864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4pPr>
      <a:lvl5pPr marL="1296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baseline="0">
          <a:solidFill>
            <a:schemeClr val="tx2"/>
          </a:solidFill>
          <a:latin typeface="+mn-lt"/>
          <a:ea typeface="+mn-ea"/>
          <a:cs typeface="Arial" pitchFamily="34" charset="0"/>
        </a:defRPr>
      </a:lvl5pPr>
      <a:lvl6pPr marL="1728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6pPr>
      <a:lvl7pPr marL="2160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7pPr>
      <a:lvl8pPr marL="2592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8pPr>
      <a:lvl9pPr marL="3024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4.xml"/><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AE58D-C71C-4388-A7A2-14DC837DC947}"/>
              </a:ext>
            </a:extLst>
          </p:cNvPr>
          <p:cNvSpPr>
            <a:spLocks noGrp="1"/>
          </p:cNvSpPr>
          <p:nvPr>
            <p:ph type="title"/>
          </p:nvPr>
        </p:nvSpPr>
        <p:spPr>
          <a:xfrm>
            <a:off x="5036" y="3329608"/>
            <a:ext cx="21392106" cy="5046911"/>
          </a:xfrm>
        </p:spPr>
        <p:txBody>
          <a:bodyPr/>
          <a:lstStyle/>
          <a:p>
            <a:pPr algn="ctr">
              <a:spcAft>
                <a:spcPts val="1200"/>
              </a:spcAft>
            </a:pPr>
            <a:r>
              <a:rPr lang="en-US" altLang="en-US" sz="9900" dirty="0" smtClean="0"/>
              <a:t>Module 2.1 / Week 3</a:t>
            </a:r>
            <a:br>
              <a:rPr lang="en-US" altLang="en-US" sz="9900" dirty="0" smtClean="0"/>
            </a:br>
            <a:r>
              <a:rPr lang="en-US" altLang="en-US" dirty="0" smtClean="0"/>
              <a:t/>
            </a:r>
            <a:br>
              <a:rPr lang="en-US" altLang="en-US" dirty="0" smtClean="0"/>
            </a:br>
            <a:r>
              <a:rPr lang="en-US" altLang="en-US" dirty="0" smtClean="0"/>
              <a:t>   </a:t>
            </a:r>
            <a:r>
              <a:rPr lang="en-AU" altLang="en-US" sz="9900" dirty="0"/>
              <a:t>Overview of elements of the financial report audit process</a:t>
            </a:r>
            <a:endParaRPr lang="en-US" altLang="en-US" sz="9900" dirty="0"/>
          </a:p>
        </p:txBody>
      </p:sp>
      <p:sp>
        <p:nvSpPr>
          <p:cNvPr id="3" name="Date Placeholder 2">
            <a:extLst>
              <a:ext uri="{FF2B5EF4-FFF2-40B4-BE49-F238E27FC236}">
                <a16:creationId xmlns:a16="http://schemas.microsoft.com/office/drawing/2014/main" id="{12D7A751-39AF-41B8-B003-901E466F990E}"/>
              </a:ext>
            </a:extLst>
          </p:cNvPr>
          <p:cNvSpPr>
            <a:spLocks noGrp="1"/>
          </p:cNvSpPr>
          <p:nvPr>
            <p:ph type="dt" sz="half" idx="10"/>
          </p:nvPr>
        </p:nvSpPr>
        <p:spPr/>
        <p:txBody>
          <a:bodyPr/>
          <a:lstStyle/>
          <a:p>
            <a:pPr marL="0" marR="0" lvl="0" indent="0" algn="l" defTabSz="2437790"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dirty="0">
              <a:ln>
                <a:noFill/>
              </a:ln>
              <a:solidFill>
                <a:prstClr val="white"/>
              </a:solidFill>
              <a:effectLst/>
              <a:uLnTx/>
              <a:uFillTx/>
              <a:latin typeface="Arial"/>
              <a:ea typeface="+mn-ea"/>
              <a:cs typeface="Arial" pitchFamily="34" charset="0"/>
            </a:endParaRPr>
          </a:p>
        </p:txBody>
      </p:sp>
      <p:sp>
        <p:nvSpPr>
          <p:cNvPr id="6" name="Footer Placeholder 5">
            <a:extLst>
              <a:ext uri="{FF2B5EF4-FFF2-40B4-BE49-F238E27FC236}">
                <a16:creationId xmlns:a16="http://schemas.microsoft.com/office/drawing/2014/main" id="{1783B35F-56FA-4139-892E-C49455676B90}"/>
              </a:ext>
            </a:extLst>
          </p:cNvPr>
          <p:cNvSpPr>
            <a:spLocks noGrp="1"/>
          </p:cNvSpPr>
          <p:nvPr>
            <p:ph type="ftr" sz="quarter" idx="11"/>
          </p:nvPr>
        </p:nvSpPr>
        <p:spPr>
          <a:xfrm>
            <a:off x="454696" y="12255229"/>
            <a:ext cx="14150848" cy="438790"/>
          </a:xfrm>
        </p:spPr>
        <p:txBody>
          <a:bodyPr/>
          <a:lstStyle/>
          <a:p>
            <a:pPr marL="0" marR="0" lvl="0" indent="0" algn="l" defTabSz="2437790" rtl="0" eaLnBrk="1" fontAlgn="auto" latinLnBrk="0" hangingPunct="1">
              <a:lnSpc>
                <a:spcPct val="100000"/>
              </a:lnSpc>
              <a:spcBef>
                <a:spcPts val="0"/>
              </a:spcBef>
              <a:spcAft>
                <a:spcPts val="0"/>
              </a:spcAft>
              <a:buClrTx/>
              <a:buSzTx/>
              <a:buFontTx/>
              <a:buNone/>
              <a:tabLst/>
              <a:defRPr/>
            </a:pPr>
            <a:r>
              <a:rPr kumimoji="0" lang="en-AU" sz="4400" b="1" i="0" u="none" strike="noStrike" kern="1200" cap="none" spc="0" normalizeH="0" baseline="0" noProof="0" dirty="0" smtClean="0">
                <a:ln>
                  <a:noFill/>
                </a:ln>
                <a:solidFill>
                  <a:prstClr val="white"/>
                </a:solidFill>
                <a:effectLst/>
                <a:uLnTx/>
                <a:uFillTx/>
                <a:latin typeface="Arial"/>
                <a:ea typeface="+mn-ea"/>
                <a:cs typeface="+mn-cs"/>
              </a:rPr>
              <a:t>ACCT6006  Auditing Theory and Practice</a:t>
            </a:r>
            <a:endParaRPr kumimoji="0" lang="en-AU" sz="4400" b="1" i="0" u="none" strike="noStrike" kern="1200" cap="none" spc="0" normalizeH="0" baseline="0" noProof="0" dirty="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36340923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A44A376-5767-414C-9870-68FA5774C107}"/>
              </a:ext>
            </a:extLst>
          </p:cNvPr>
          <p:cNvSpPr>
            <a:spLocks noGrp="1"/>
          </p:cNvSpPr>
          <p:nvPr>
            <p:ph idx="1"/>
          </p:nvPr>
        </p:nvSpPr>
        <p:spPr>
          <a:xfrm>
            <a:off x="2285123" y="2516868"/>
            <a:ext cx="18669350" cy="9937104"/>
          </a:xfrm>
        </p:spPr>
        <p:txBody>
          <a:bodyPr/>
          <a:lstStyle/>
          <a:p>
            <a:pPr marL="457200" lvl="1">
              <a:spcBef>
                <a:spcPts val="600"/>
              </a:spcBef>
              <a:spcAft>
                <a:spcPts val="2400"/>
              </a:spcAft>
              <a:defRPr/>
            </a:pPr>
            <a:r>
              <a:rPr lang="en-AU" altLang="en-US" sz="3800" dirty="0"/>
              <a:t>3</a:t>
            </a:r>
            <a:r>
              <a:rPr lang="en-AU" altLang="en-US" sz="3800" dirty="0" smtClean="0"/>
              <a:t>.1 </a:t>
            </a:r>
            <a:r>
              <a:rPr lang="en-AU" altLang="en-US" sz="3800" dirty="0"/>
              <a:t>Explain the difference between accounting and auditing and the importance of professional scepticism and professional judgment to auditing.</a:t>
            </a:r>
          </a:p>
          <a:p>
            <a:pPr marL="457200" lvl="1">
              <a:spcBef>
                <a:spcPts val="600"/>
              </a:spcBef>
              <a:spcAft>
                <a:spcPts val="2400"/>
              </a:spcAft>
              <a:defRPr/>
            </a:pPr>
            <a:r>
              <a:rPr lang="en-AU" altLang="en-US" sz="3800" dirty="0"/>
              <a:t>3</a:t>
            </a:r>
            <a:r>
              <a:rPr lang="en-AU" altLang="en-US" sz="3800" dirty="0" smtClean="0"/>
              <a:t>.2 </a:t>
            </a:r>
            <a:r>
              <a:rPr lang="en-AU" altLang="en-US" sz="3800" dirty="0"/>
              <a:t>Outline the logical process of identifying financial report assertions, developing specific audit objectives and selecting auditing procedures.</a:t>
            </a:r>
          </a:p>
          <a:p>
            <a:pPr marL="457200" lvl="1">
              <a:spcBef>
                <a:spcPts val="600"/>
              </a:spcBef>
              <a:spcAft>
                <a:spcPts val="2400"/>
              </a:spcAft>
              <a:defRPr/>
            </a:pPr>
            <a:r>
              <a:rPr lang="en-AU" altLang="en-US" sz="3800" dirty="0"/>
              <a:t>3</a:t>
            </a:r>
            <a:r>
              <a:rPr lang="en-AU" altLang="en-US" sz="3800" dirty="0" smtClean="0"/>
              <a:t>.3 </a:t>
            </a:r>
            <a:r>
              <a:rPr lang="en-AU" altLang="en-US" sz="3800" dirty="0"/>
              <a:t>Explain the relationships between audit procedures and evidence, and describe common audit procedures used in an audit of a financial report.</a:t>
            </a:r>
          </a:p>
          <a:p>
            <a:pPr marL="457200" lvl="1">
              <a:spcBef>
                <a:spcPts val="600"/>
              </a:spcBef>
              <a:spcAft>
                <a:spcPts val="2400"/>
              </a:spcAft>
              <a:defRPr/>
            </a:pPr>
            <a:r>
              <a:rPr lang="en-AU" altLang="en-US" sz="3800" dirty="0"/>
              <a:t>3</a:t>
            </a:r>
            <a:r>
              <a:rPr lang="en-AU" altLang="en-US" sz="3800" dirty="0" smtClean="0"/>
              <a:t>.4 </a:t>
            </a:r>
            <a:r>
              <a:rPr lang="en-AU" altLang="en-US" sz="3800" dirty="0"/>
              <a:t>Define sufficient appropriate audit evidence and its relationship to auditing procedures.</a:t>
            </a:r>
          </a:p>
          <a:p>
            <a:pPr marL="457200" lvl="1">
              <a:spcBef>
                <a:spcPts val="600"/>
              </a:spcBef>
              <a:spcAft>
                <a:spcPts val="2400"/>
              </a:spcAft>
              <a:defRPr/>
            </a:pPr>
            <a:r>
              <a:rPr lang="en-AU" altLang="en-US" sz="3800" dirty="0"/>
              <a:t>3</a:t>
            </a:r>
            <a:r>
              <a:rPr lang="en-AU" altLang="en-US" sz="3800" dirty="0" smtClean="0"/>
              <a:t>.5 </a:t>
            </a:r>
            <a:r>
              <a:rPr lang="en-AU" altLang="en-US" sz="3800" dirty="0"/>
              <a:t>Outline the audit risk model.</a:t>
            </a:r>
          </a:p>
          <a:p>
            <a:pPr marL="457200" lvl="1">
              <a:spcBef>
                <a:spcPts val="600"/>
              </a:spcBef>
              <a:spcAft>
                <a:spcPts val="2400"/>
              </a:spcAft>
              <a:defRPr/>
            </a:pPr>
            <a:r>
              <a:rPr lang="en-AU" altLang="en-US" sz="3800" dirty="0"/>
              <a:t>3</a:t>
            </a:r>
            <a:r>
              <a:rPr lang="en-AU" altLang="en-US" sz="3800" dirty="0" smtClean="0"/>
              <a:t>.6 </a:t>
            </a:r>
            <a:r>
              <a:rPr lang="en-AU" altLang="en-US" sz="3800" dirty="0"/>
              <a:t>Explain the concept of materiality.</a:t>
            </a:r>
          </a:p>
          <a:p>
            <a:pPr marL="457200" lvl="1">
              <a:spcBef>
                <a:spcPts val="600"/>
              </a:spcBef>
              <a:spcAft>
                <a:spcPts val="2400"/>
              </a:spcAft>
              <a:defRPr/>
            </a:pPr>
            <a:r>
              <a:rPr lang="en-AU" altLang="en-US" sz="3800" dirty="0"/>
              <a:t>3</a:t>
            </a:r>
            <a:r>
              <a:rPr lang="en-AU" altLang="en-US" sz="3800" dirty="0" smtClean="0"/>
              <a:t>.7 </a:t>
            </a:r>
            <a:r>
              <a:rPr lang="en-AU" altLang="en-US" sz="3800" dirty="0"/>
              <a:t>Define types of audit tests.</a:t>
            </a:r>
          </a:p>
          <a:p>
            <a:pPr marL="457200" lvl="1">
              <a:spcBef>
                <a:spcPts val="600"/>
              </a:spcBef>
              <a:spcAft>
                <a:spcPts val="2400"/>
              </a:spcAft>
              <a:defRPr/>
            </a:pPr>
            <a:r>
              <a:rPr lang="en-AU" altLang="en-US" sz="3800" dirty="0"/>
              <a:t>3</a:t>
            </a:r>
            <a:r>
              <a:rPr lang="en-AU" altLang="en-US" sz="3800" dirty="0" smtClean="0"/>
              <a:t>.8 </a:t>
            </a:r>
            <a:r>
              <a:rPr lang="en-AU" altLang="en-US" sz="3800" dirty="0"/>
              <a:t>Explain how an auditor may use the work of an expert or component auditor.</a:t>
            </a:r>
          </a:p>
          <a:p>
            <a:endParaRPr lang="en-AU" dirty="0"/>
          </a:p>
        </p:txBody>
      </p:sp>
      <p:sp>
        <p:nvSpPr>
          <p:cNvPr id="3" name="Slide Number Placeholder 2">
            <a:extLst>
              <a:ext uri="{FF2B5EF4-FFF2-40B4-BE49-F238E27FC236}">
                <a16:creationId xmlns:a16="http://schemas.microsoft.com/office/drawing/2014/main" id="{51497C49-DD68-43AB-ABA8-1EFD8FC499B1}"/>
              </a:ext>
            </a:extLst>
          </p:cNvPr>
          <p:cNvSpPr>
            <a:spLocks noGrp="1"/>
          </p:cNvSpPr>
          <p:nvPr>
            <p:ph type="sldNum" sz="quarter" idx="12"/>
          </p:nvPr>
        </p:nvSpPr>
        <p:spPr/>
        <p:txBody>
          <a:bodyPr/>
          <a:lstStyle/>
          <a:p>
            <a:fld id="{CE1B70CE-F4BC-4B6F-A663-B479B5E51611}" type="slidenum">
              <a:rPr lang="en-AU" noProof="0" smtClean="0"/>
              <a:pPr/>
              <a:t>2</a:t>
            </a:fld>
            <a:endParaRPr lang="en-AU" noProof="0" dirty="0"/>
          </a:p>
        </p:txBody>
      </p:sp>
      <p:sp>
        <p:nvSpPr>
          <p:cNvPr id="4" name="Title 3">
            <a:extLst>
              <a:ext uri="{FF2B5EF4-FFF2-40B4-BE49-F238E27FC236}">
                <a16:creationId xmlns:a16="http://schemas.microsoft.com/office/drawing/2014/main" id="{84EDB363-C2AA-485D-92FA-778E076FE30D}"/>
              </a:ext>
            </a:extLst>
          </p:cNvPr>
          <p:cNvSpPr>
            <a:spLocks noGrp="1"/>
          </p:cNvSpPr>
          <p:nvPr>
            <p:ph type="title"/>
          </p:nvPr>
        </p:nvSpPr>
        <p:spPr>
          <a:xfrm>
            <a:off x="2431948" y="1025352"/>
            <a:ext cx="18336313" cy="1491516"/>
          </a:xfrm>
        </p:spPr>
        <p:txBody>
          <a:bodyPr/>
          <a:lstStyle/>
          <a:p>
            <a:r>
              <a:rPr lang="en-AU" dirty="0"/>
              <a:t>Learning Objectives</a:t>
            </a:r>
          </a:p>
        </p:txBody>
      </p:sp>
    </p:spTree>
    <p:extLst>
      <p:ext uri="{BB962C8B-B14F-4D97-AF65-F5344CB8AC3E}">
        <p14:creationId xmlns:p14="http://schemas.microsoft.com/office/powerpoint/2010/main" val="3720839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68999AF-CDFD-4E70-ABEA-AA3460556EBD}"/>
              </a:ext>
            </a:extLst>
          </p:cNvPr>
          <p:cNvSpPr>
            <a:spLocks noGrp="1"/>
          </p:cNvSpPr>
          <p:nvPr>
            <p:ph type="body" sz="quarter" idx="15"/>
          </p:nvPr>
        </p:nvSpPr>
        <p:spPr/>
        <p:txBody>
          <a:bodyPr/>
          <a:lstStyle/>
          <a:p>
            <a:r>
              <a:rPr lang="en-US" altLang="en-US" sz="9900" dirty="0"/>
              <a:t>LO </a:t>
            </a:r>
            <a:r>
              <a:rPr lang="en-US" altLang="en-US" sz="9900" dirty="0"/>
              <a:t>3</a:t>
            </a:r>
            <a:r>
              <a:rPr lang="en-US" altLang="en-US" sz="9900" dirty="0" smtClean="0"/>
              <a:t>.1</a:t>
            </a:r>
            <a:endParaRPr lang="en-AU" altLang="en-US" sz="9900" dirty="0"/>
          </a:p>
          <a:p>
            <a:pPr lvl="6" algn="ctr">
              <a:lnSpc>
                <a:spcPts val="12000"/>
              </a:lnSpc>
              <a:spcAft>
                <a:spcPts val="1700"/>
              </a:spcAft>
            </a:pPr>
            <a:r>
              <a:rPr lang="en-AU" altLang="en-US" sz="9900" b="1" dirty="0"/>
              <a:t> Accounting and </a:t>
            </a:r>
            <a:r>
              <a:rPr lang="en-AU" altLang="en-US" sz="9900" b="1" dirty="0" smtClean="0"/>
              <a:t>Auditing </a:t>
            </a:r>
            <a:r>
              <a:rPr lang="en-AU" altLang="en-US" sz="9900" b="1" dirty="0"/>
              <a:t>contrasted</a:t>
            </a:r>
          </a:p>
        </p:txBody>
      </p:sp>
    </p:spTree>
    <p:extLst>
      <p:ext uri="{BB962C8B-B14F-4D97-AF65-F5344CB8AC3E}">
        <p14:creationId xmlns:p14="http://schemas.microsoft.com/office/powerpoint/2010/main" val="3327158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811DDA-EB59-4377-84C0-E4C31F401DFA}"/>
              </a:ext>
            </a:extLst>
          </p:cNvPr>
          <p:cNvSpPr>
            <a:spLocks noGrp="1"/>
          </p:cNvSpPr>
          <p:nvPr>
            <p:ph idx="1"/>
          </p:nvPr>
        </p:nvSpPr>
        <p:spPr>
          <a:xfrm>
            <a:off x="2451641" y="3401616"/>
            <a:ext cx="18987793" cy="8710706"/>
          </a:xfrm>
        </p:spPr>
        <p:txBody>
          <a:bodyPr/>
          <a:lstStyle/>
          <a:p>
            <a:pPr marL="742950" indent="-742950">
              <a:spcBef>
                <a:spcPts val="1200"/>
              </a:spcBef>
              <a:buClr>
                <a:srgbClr val="DD622B"/>
              </a:buClr>
              <a:buFont typeface="Wingdings" panose="05000000000000000000" pitchFamily="2" charset="2"/>
              <a:buChar char="§"/>
            </a:pPr>
            <a:r>
              <a:rPr lang="en-US" altLang="en-US" sz="4400" dirty="0"/>
              <a:t>The financial report is the product of the entity</a:t>
            </a:r>
            <a:r>
              <a:rPr lang="en-AU" altLang="en-US" sz="4400" dirty="0"/>
              <a:t>’</a:t>
            </a:r>
            <a:r>
              <a:rPr lang="en-US" altLang="ja-JP" sz="4400" dirty="0"/>
              <a:t>s accounting system and of judgments made by those charged with governance and management.</a:t>
            </a:r>
          </a:p>
          <a:p>
            <a:pPr marL="742950" indent="-742950">
              <a:spcBef>
                <a:spcPts val="1200"/>
              </a:spcBef>
              <a:buClr>
                <a:srgbClr val="DD622B"/>
              </a:buClr>
              <a:buFont typeface="Wingdings" panose="05000000000000000000" pitchFamily="2" charset="2"/>
              <a:buChar char="§"/>
            </a:pPr>
            <a:r>
              <a:rPr lang="en-US" altLang="en-US" sz="4400" dirty="0"/>
              <a:t>ASA 200.3/ISA 200.3: The purpose of the audit is to enhance the degree of confidence of the intended users of the financial report.</a:t>
            </a:r>
          </a:p>
          <a:p>
            <a:pPr marL="742950" indent="-742950">
              <a:spcBef>
                <a:spcPts val="1200"/>
              </a:spcBef>
              <a:buClr>
                <a:srgbClr val="DD622B"/>
              </a:buClr>
              <a:buFont typeface="Wingdings" panose="05000000000000000000" pitchFamily="2" charset="2"/>
              <a:buChar char="§"/>
            </a:pPr>
            <a:r>
              <a:rPr lang="en-US" altLang="en-US" sz="4400" dirty="0"/>
              <a:t>To form a judgment on the financial report, the auditor must look behind the financial report to the data and allocations of the data.</a:t>
            </a:r>
          </a:p>
          <a:p>
            <a:pPr marL="742950" indent="-742950">
              <a:spcBef>
                <a:spcPts val="1200"/>
              </a:spcBef>
              <a:buClr>
                <a:srgbClr val="DD622B"/>
              </a:buClr>
              <a:buFont typeface="Wingdings" panose="05000000000000000000" pitchFamily="2" charset="2"/>
              <a:buChar char="§"/>
            </a:pPr>
            <a:r>
              <a:rPr lang="en-US" altLang="en-US" sz="4400" dirty="0"/>
              <a:t>Therefore there is a close relationship between accounting and auditing.</a:t>
            </a:r>
            <a:endParaRPr lang="en-AU" altLang="en-US" sz="4400" dirty="0"/>
          </a:p>
          <a:p>
            <a:pPr>
              <a:spcBef>
                <a:spcPts val="1800"/>
              </a:spcBef>
            </a:pPr>
            <a:endParaRPr lang="en-AU" altLang="en-US" sz="4400" dirty="0"/>
          </a:p>
          <a:p>
            <a:pPr lvl="1"/>
            <a:endParaRPr lang="en-AU" dirty="0"/>
          </a:p>
        </p:txBody>
      </p:sp>
      <p:sp>
        <p:nvSpPr>
          <p:cNvPr id="3" name="Slide Number Placeholder 2">
            <a:extLst>
              <a:ext uri="{FF2B5EF4-FFF2-40B4-BE49-F238E27FC236}">
                <a16:creationId xmlns:a16="http://schemas.microsoft.com/office/drawing/2014/main" id="{0C2A9A15-8C0D-4346-8620-75FAA7001660}"/>
              </a:ext>
            </a:extLst>
          </p:cNvPr>
          <p:cNvSpPr>
            <a:spLocks noGrp="1"/>
          </p:cNvSpPr>
          <p:nvPr>
            <p:ph type="sldNum" sz="quarter" idx="12"/>
          </p:nvPr>
        </p:nvSpPr>
        <p:spPr/>
        <p:txBody>
          <a:bodyPr/>
          <a:lstStyle/>
          <a:p>
            <a:fld id="{CE1B70CE-F4BC-4B6F-A663-B479B5E51611}" type="slidenum">
              <a:rPr lang="en-AU" noProof="0" smtClean="0"/>
              <a:pPr/>
              <a:t>4</a:t>
            </a:fld>
            <a:endParaRPr lang="en-AU" noProof="0" dirty="0"/>
          </a:p>
        </p:txBody>
      </p:sp>
      <p:sp>
        <p:nvSpPr>
          <p:cNvPr id="4" name="Title 3">
            <a:extLst>
              <a:ext uri="{FF2B5EF4-FFF2-40B4-BE49-F238E27FC236}">
                <a16:creationId xmlns:a16="http://schemas.microsoft.com/office/drawing/2014/main" id="{1826E94E-6122-4934-9CC6-00D9838BE9C3}"/>
              </a:ext>
            </a:extLst>
          </p:cNvPr>
          <p:cNvSpPr>
            <a:spLocks noGrp="1"/>
          </p:cNvSpPr>
          <p:nvPr>
            <p:ph type="title"/>
          </p:nvPr>
        </p:nvSpPr>
        <p:spPr>
          <a:xfrm>
            <a:off x="2451641" y="1385392"/>
            <a:ext cx="18336313" cy="1491516"/>
          </a:xfrm>
        </p:spPr>
        <p:txBody>
          <a:bodyPr/>
          <a:lstStyle/>
          <a:p>
            <a:pPr algn="ctr"/>
            <a:r>
              <a:rPr lang="en-AU" altLang="en-US" sz="6600" dirty="0">
                <a:solidFill>
                  <a:srgbClr val="0070C0"/>
                </a:solidFill>
                <a:cs typeface="+mj-cs"/>
              </a:rPr>
              <a:t>Accounting and </a:t>
            </a:r>
            <a:r>
              <a:rPr lang="en-AU" altLang="en-US" sz="6600" dirty="0" smtClean="0">
                <a:solidFill>
                  <a:srgbClr val="0070C0"/>
                </a:solidFill>
                <a:cs typeface="+mj-cs"/>
              </a:rPr>
              <a:t>Auditing </a:t>
            </a:r>
            <a:r>
              <a:rPr lang="en-AU" altLang="en-US" sz="6600" dirty="0">
                <a:solidFill>
                  <a:srgbClr val="0070C0"/>
                </a:solidFill>
                <a:cs typeface="+mj-cs"/>
              </a:rPr>
              <a:t>contrasted</a:t>
            </a:r>
            <a:endParaRPr lang="en-AU" sz="6600" dirty="0">
              <a:solidFill>
                <a:srgbClr val="0070C0"/>
              </a:solidFill>
              <a:cs typeface="+mj-cs"/>
            </a:endParaRPr>
          </a:p>
        </p:txBody>
      </p:sp>
    </p:spTree>
    <p:extLst>
      <p:ext uri="{BB962C8B-B14F-4D97-AF65-F5344CB8AC3E}">
        <p14:creationId xmlns:p14="http://schemas.microsoft.com/office/powerpoint/2010/main" val="20261952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DC3F7-1A4B-42F7-A5A3-ED5056F102B1}"/>
              </a:ext>
            </a:extLst>
          </p:cNvPr>
          <p:cNvSpPr>
            <a:spLocks noGrp="1"/>
          </p:cNvSpPr>
          <p:nvPr>
            <p:ph type="title"/>
          </p:nvPr>
        </p:nvSpPr>
        <p:spPr>
          <a:xfrm>
            <a:off x="1849213" y="1455357"/>
            <a:ext cx="19749470" cy="1491516"/>
          </a:xfrm>
        </p:spPr>
        <p:txBody>
          <a:bodyPr/>
          <a:lstStyle/>
          <a:p>
            <a:pPr algn="ctr"/>
            <a:r>
              <a:rPr lang="en-US" altLang="en-US" sz="6600" dirty="0">
                <a:solidFill>
                  <a:srgbClr val="0070C0"/>
                </a:solidFill>
                <a:cs typeface="+mj-cs"/>
              </a:rPr>
              <a:t>Relationship between </a:t>
            </a:r>
            <a:r>
              <a:rPr lang="en-US" altLang="en-US" sz="6600" dirty="0" smtClean="0">
                <a:solidFill>
                  <a:srgbClr val="0070C0"/>
                </a:solidFill>
                <a:cs typeface="+mj-cs"/>
              </a:rPr>
              <a:t>Accounting </a:t>
            </a:r>
            <a:r>
              <a:rPr lang="en-US" altLang="en-US" sz="6600" dirty="0">
                <a:solidFill>
                  <a:srgbClr val="0070C0"/>
                </a:solidFill>
                <a:cs typeface="+mj-cs"/>
              </a:rPr>
              <a:t>and </a:t>
            </a:r>
            <a:r>
              <a:rPr lang="en-US" altLang="en-US" sz="6600" dirty="0" smtClean="0">
                <a:solidFill>
                  <a:srgbClr val="0070C0"/>
                </a:solidFill>
                <a:cs typeface="+mj-cs"/>
              </a:rPr>
              <a:t>Auditing</a:t>
            </a:r>
            <a:endParaRPr lang="en-AU" sz="6600" dirty="0">
              <a:solidFill>
                <a:srgbClr val="0070C0"/>
              </a:solidFill>
              <a:cs typeface="+mj-cs"/>
            </a:endParaRPr>
          </a:p>
        </p:txBody>
      </p:sp>
      <p:sp>
        <p:nvSpPr>
          <p:cNvPr id="3" name="Slide Number Placeholder 2">
            <a:extLst>
              <a:ext uri="{FF2B5EF4-FFF2-40B4-BE49-F238E27FC236}">
                <a16:creationId xmlns:a16="http://schemas.microsoft.com/office/drawing/2014/main" id="{4F55CEF6-7F73-48D2-8265-412BBD920ECD}"/>
              </a:ext>
            </a:extLst>
          </p:cNvPr>
          <p:cNvSpPr>
            <a:spLocks noGrp="1"/>
          </p:cNvSpPr>
          <p:nvPr>
            <p:ph type="sldNum" sz="quarter" idx="12"/>
          </p:nvPr>
        </p:nvSpPr>
        <p:spPr/>
        <p:txBody>
          <a:bodyPr/>
          <a:lstStyle/>
          <a:p>
            <a:fld id="{CE1B70CE-F4BC-4B6F-A663-B479B5E51611}" type="slidenum">
              <a:rPr lang="en-AU" noProof="0" smtClean="0"/>
              <a:pPr/>
              <a:t>5</a:t>
            </a:fld>
            <a:endParaRPr lang="en-AU" noProof="0" dirty="0"/>
          </a:p>
        </p:txBody>
      </p:sp>
      <p:sp>
        <p:nvSpPr>
          <p:cNvPr id="4" name="Footer Placeholder 3">
            <a:extLst>
              <a:ext uri="{FF2B5EF4-FFF2-40B4-BE49-F238E27FC236}">
                <a16:creationId xmlns:a16="http://schemas.microsoft.com/office/drawing/2014/main" id="{327AB2C5-B9F2-4CE7-B2D6-9F319D34E284}"/>
              </a:ext>
            </a:extLst>
          </p:cNvPr>
          <p:cNvSpPr>
            <a:spLocks noGrp="1"/>
          </p:cNvSpPr>
          <p:nvPr>
            <p:ph type="ftr" sz="quarter" idx="14"/>
          </p:nvPr>
        </p:nvSpPr>
        <p:spPr/>
        <p:txBody>
          <a:bodyPr/>
          <a:lstStyle/>
          <a:p>
            <a:r>
              <a:rPr lang="en-AU"/>
              <a:t>Presentation title goes here</a:t>
            </a:r>
            <a:endParaRPr lang="en-AU" dirty="0"/>
          </a:p>
        </p:txBody>
      </p:sp>
      <p:pic>
        <p:nvPicPr>
          <p:cNvPr id="5" name="Content Placeholder 3">
            <a:extLst>
              <a:ext uri="{FF2B5EF4-FFF2-40B4-BE49-F238E27FC236}">
                <a16:creationId xmlns:a16="http://schemas.microsoft.com/office/drawing/2014/main" id="{10ABE08B-2FFA-450A-849E-FEA842BA01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6503368" y="2897560"/>
            <a:ext cx="11161240" cy="9433048"/>
          </a:xfrm>
          <a:prstGeom prst="rect">
            <a:avLst/>
          </a:prstGeom>
        </p:spPr>
      </p:pic>
      <p:sp>
        <p:nvSpPr>
          <p:cNvPr id="7" name="Rectangle 6"/>
          <p:cNvSpPr/>
          <p:nvPr/>
        </p:nvSpPr>
        <p:spPr>
          <a:xfrm>
            <a:off x="6960890" y="12546632"/>
            <a:ext cx="13321480" cy="769441"/>
          </a:xfrm>
          <a:prstGeom prst="rect">
            <a:avLst/>
          </a:prstGeom>
        </p:spPr>
        <p:txBody>
          <a:bodyPr wrap="square">
            <a:spAutoFit/>
          </a:bodyPr>
          <a:lstStyle/>
          <a:p>
            <a:r>
              <a:rPr lang="en-AU" sz="2200" i="1" dirty="0"/>
              <a:t>Source: </a:t>
            </a:r>
            <a:r>
              <a:rPr lang="en-AU" sz="2200" dirty="0"/>
              <a:t>Grant, G. &amp; </a:t>
            </a:r>
            <a:r>
              <a:rPr lang="en-AU" sz="2200" dirty="0" err="1"/>
              <a:t>Simnett</a:t>
            </a:r>
            <a:r>
              <a:rPr lang="en-AU" sz="2200" dirty="0"/>
              <a:t>, R. (2018). </a:t>
            </a:r>
            <a:r>
              <a:rPr lang="en-AU" sz="2200" i="1" dirty="0"/>
              <a:t>Auditing &amp; Assurance Services In Australia </a:t>
            </a:r>
            <a:r>
              <a:rPr lang="en-AU" sz="2200" dirty="0"/>
              <a:t>(7th Ed), Sydney, Australia: McGraw Hill</a:t>
            </a:r>
            <a:endParaRPr lang="en-AU" sz="2200" dirty="0"/>
          </a:p>
        </p:txBody>
      </p:sp>
    </p:spTree>
    <p:extLst>
      <p:ext uri="{BB962C8B-B14F-4D97-AF65-F5344CB8AC3E}">
        <p14:creationId xmlns:p14="http://schemas.microsoft.com/office/powerpoint/2010/main" val="11690135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1FCC179-7E4E-4809-BB40-33AAD678F7E0}"/>
              </a:ext>
            </a:extLst>
          </p:cNvPr>
          <p:cNvSpPr>
            <a:spLocks noGrp="1"/>
          </p:cNvSpPr>
          <p:nvPr>
            <p:ph idx="1"/>
          </p:nvPr>
        </p:nvSpPr>
        <p:spPr>
          <a:xfrm>
            <a:off x="1390800" y="3049190"/>
            <a:ext cx="20594288" cy="8710706"/>
          </a:xfrm>
        </p:spPr>
        <p:txBody>
          <a:bodyPr/>
          <a:lstStyle/>
          <a:p>
            <a:pPr marL="742950" indent="-742950">
              <a:spcBef>
                <a:spcPts val="1200"/>
              </a:spcBef>
              <a:buClr>
                <a:srgbClr val="DD622B"/>
              </a:buClr>
              <a:buFont typeface="Wingdings" panose="05000000000000000000" pitchFamily="2" charset="2"/>
              <a:buChar char="§"/>
            </a:pPr>
            <a:r>
              <a:rPr lang="en-AU" altLang="en-US" sz="4400" dirty="0"/>
              <a:t>Accounting standards allow choice of accounting methods and require accountants to use judgment. Financial reports can also be biased, as preparers have a vested interest in the information contained in the financial report. </a:t>
            </a:r>
          </a:p>
          <a:p>
            <a:pPr marL="742950" indent="-742950">
              <a:spcBef>
                <a:spcPts val="1200"/>
              </a:spcBef>
              <a:buClr>
                <a:srgbClr val="DD622B"/>
              </a:buClr>
              <a:buFont typeface="Wingdings" panose="05000000000000000000" pitchFamily="2" charset="2"/>
              <a:buChar char="§"/>
            </a:pPr>
            <a:r>
              <a:rPr lang="en-AU" altLang="en-US" sz="4400" dirty="0"/>
              <a:t>Thus the auditor must plan and perform the audit with professional scepticism, a questioning mind and a critical assessment of evidence (ASA 200.15/ISA 200.15).</a:t>
            </a:r>
          </a:p>
          <a:p>
            <a:pPr marL="742950" indent="-742950">
              <a:spcBef>
                <a:spcPts val="1200"/>
              </a:spcBef>
              <a:buClr>
                <a:srgbClr val="DD622B"/>
              </a:buClr>
              <a:buFont typeface="Wingdings" panose="05000000000000000000" pitchFamily="2" charset="2"/>
              <a:buChar char="§"/>
            </a:pPr>
            <a:r>
              <a:rPr lang="en-AU" altLang="en-US" sz="4400" dirty="0"/>
              <a:t>The auditor must also exercise professional judgment, the application of relevant training, knowledge and experience (ASA 200.16/ISA 200.16).</a:t>
            </a:r>
          </a:p>
          <a:p>
            <a:endParaRPr lang="en-AU" dirty="0"/>
          </a:p>
        </p:txBody>
      </p:sp>
      <p:sp>
        <p:nvSpPr>
          <p:cNvPr id="3" name="Slide Number Placeholder 2">
            <a:extLst>
              <a:ext uri="{FF2B5EF4-FFF2-40B4-BE49-F238E27FC236}">
                <a16:creationId xmlns:a16="http://schemas.microsoft.com/office/drawing/2014/main" id="{9BAE6AC5-FA5C-49A7-BA72-3E6CF66775B7}"/>
              </a:ext>
            </a:extLst>
          </p:cNvPr>
          <p:cNvSpPr>
            <a:spLocks noGrp="1"/>
          </p:cNvSpPr>
          <p:nvPr>
            <p:ph type="sldNum" sz="quarter" idx="12"/>
          </p:nvPr>
        </p:nvSpPr>
        <p:spPr/>
        <p:txBody>
          <a:bodyPr/>
          <a:lstStyle/>
          <a:p>
            <a:fld id="{CE1B70CE-F4BC-4B6F-A663-B479B5E51611}" type="slidenum">
              <a:rPr lang="en-AU" noProof="0" smtClean="0"/>
              <a:pPr/>
              <a:t>6</a:t>
            </a:fld>
            <a:endParaRPr lang="en-AU" noProof="0" dirty="0"/>
          </a:p>
        </p:txBody>
      </p:sp>
      <p:sp>
        <p:nvSpPr>
          <p:cNvPr id="4" name="Title 3">
            <a:extLst>
              <a:ext uri="{FF2B5EF4-FFF2-40B4-BE49-F238E27FC236}">
                <a16:creationId xmlns:a16="http://schemas.microsoft.com/office/drawing/2014/main" id="{2CC3F71B-C667-4644-99F5-0F59CDE72057}"/>
              </a:ext>
            </a:extLst>
          </p:cNvPr>
          <p:cNvSpPr>
            <a:spLocks noGrp="1"/>
          </p:cNvSpPr>
          <p:nvPr>
            <p:ph type="title"/>
          </p:nvPr>
        </p:nvSpPr>
        <p:spPr>
          <a:xfrm>
            <a:off x="454696" y="1071682"/>
            <a:ext cx="23042560" cy="1491516"/>
          </a:xfrm>
        </p:spPr>
        <p:txBody>
          <a:bodyPr/>
          <a:lstStyle/>
          <a:p>
            <a:pPr algn="ctr"/>
            <a:r>
              <a:rPr lang="en-AU" altLang="en-US" sz="6600" dirty="0">
                <a:solidFill>
                  <a:srgbClr val="0070C0"/>
                </a:solidFill>
                <a:cs typeface="+mj-cs"/>
              </a:rPr>
              <a:t>Professional scepticism and professional judgment</a:t>
            </a:r>
            <a:endParaRPr lang="en-AU" sz="6600" dirty="0">
              <a:solidFill>
                <a:srgbClr val="0070C0"/>
              </a:solidFill>
              <a:cs typeface="+mj-cs"/>
            </a:endParaRPr>
          </a:p>
        </p:txBody>
      </p:sp>
    </p:spTree>
    <p:extLst>
      <p:ext uri="{BB962C8B-B14F-4D97-AF65-F5344CB8AC3E}">
        <p14:creationId xmlns:p14="http://schemas.microsoft.com/office/powerpoint/2010/main" val="16097368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8DC74AF-4964-40FE-AE5F-87721F42AFE3}"/>
              </a:ext>
            </a:extLst>
          </p:cNvPr>
          <p:cNvSpPr>
            <a:spLocks noGrp="1"/>
          </p:cNvSpPr>
          <p:nvPr>
            <p:ph idx="1"/>
          </p:nvPr>
        </p:nvSpPr>
        <p:spPr>
          <a:xfrm>
            <a:off x="1102768" y="2393504"/>
            <a:ext cx="20162240" cy="8710706"/>
          </a:xfrm>
        </p:spPr>
        <p:txBody>
          <a:bodyPr/>
          <a:lstStyle/>
          <a:p>
            <a:pPr marL="1435500" lvl="3" indent="-571500">
              <a:spcAft>
                <a:spcPts val="2400"/>
              </a:spcAft>
              <a:buFont typeface="Wingdings" panose="05000000000000000000" pitchFamily="2" charset="2"/>
              <a:buChar char="§"/>
            </a:pPr>
            <a:r>
              <a:rPr lang="en-AU" altLang="en-US" sz="4200" b="1" dirty="0">
                <a:solidFill>
                  <a:srgbClr val="DD622B"/>
                </a:solidFill>
              </a:rPr>
              <a:t>Accountable activity of the entity:</a:t>
            </a:r>
          </a:p>
          <a:p>
            <a:pPr marL="3366900" lvl="8" indent="-342900">
              <a:spcBef>
                <a:spcPts val="1200"/>
              </a:spcBef>
              <a:buClr>
                <a:srgbClr val="000000"/>
              </a:buClr>
            </a:pPr>
            <a:r>
              <a:rPr lang="en-US" altLang="en-US" sz="4200" dirty="0"/>
              <a:t>collection</a:t>
            </a:r>
            <a:r>
              <a:rPr lang="en-AU" altLang="en-US" sz="4200" dirty="0"/>
              <a:t> of original accounting data</a:t>
            </a:r>
          </a:p>
          <a:p>
            <a:pPr marL="3366900" lvl="8" indent="-342900">
              <a:spcBef>
                <a:spcPts val="1200"/>
              </a:spcBef>
              <a:buClr>
                <a:srgbClr val="000000"/>
              </a:buClr>
            </a:pPr>
            <a:r>
              <a:rPr lang="en-US" altLang="en-US" sz="4200" dirty="0"/>
              <a:t>al</a:t>
            </a:r>
            <a:r>
              <a:rPr lang="en-AU" altLang="en-US" sz="4200" dirty="0"/>
              <a:t>locations and reclassifications of the associated data</a:t>
            </a:r>
          </a:p>
          <a:p>
            <a:pPr marL="3366900" lvl="8" indent="-342900">
              <a:spcBef>
                <a:spcPts val="1200"/>
              </a:spcBef>
              <a:buClr>
                <a:srgbClr val="000000"/>
              </a:buClr>
            </a:pPr>
            <a:r>
              <a:rPr lang="en-US" altLang="en-US" sz="4200" dirty="0"/>
              <a:t>presentation</a:t>
            </a:r>
            <a:r>
              <a:rPr lang="en-AU" altLang="en-US" sz="4200" dirty="0"/>
              <a:t> of results in financial </a:t>
            </a:r>
            <a:r>
              <a:rPr lang="en-AU" altLang="en-US" sz="4200" dirty="0" smtClean="0"/>
              <a:t>report</a:t>
            </a:r>
            <a:endParaRPr lang="en-AU" altLang="en-US" sz="4200" dirty="0"/>
          </a:p>
          <a:p>
            <a:pPr marL="3366900" lvl="8" indent="-342900">
              <a:spcBef>
                <a:spcPts val="1200"/>
              </a:spcBef>
              <a:buClr>
                <a:srgbClr val="000000"/>
              </a:buClr>
            </a:pPr>
            <a:endParaRPr lang="en-AU" altLang="en-US" sz="3600" dirty="0" smtClean="0"/>
          </a:p>
          <a:p>
            <a:pPr marL="1435500" lvl="3" indent="-571500">
              <a:spcAft>
                <a:spcPts val="2400"/>
              </a:spcAft>
              <a:buFont typeface="Wingdings" panose="05000000000000000000" pitchFamily="2" charset="2"/>
              <a:buChar char="§"/>
            </a:pPr>
            <a:r>
              <a:rPr lang="en-US" altLang="en-US" sz="4200" b="1" dirty="0" err="1" smtClean="0">
                <a:solidFill>
                  <a:srgbClr val="DD622B"/>
                </a:solidFill>
              </a:rPr>
              <a:t>Organisation</a:t>
            </a:r>
            <a:r>
              <a:rPr lang="en-AU" altLang="en-US" sz="4200" b="1" dirty="0" smtClean="0">
                <a:solidFill>
                  <a:srgbClr val="DD622B"/>
                </a:solidFill>
              </a:rPr>
              <a:t> of the entity:</a:t>
            </a:r>
          </a:p>
          <a:p>
            <a:pPr marL="3366900" lvl="8" indent="-342900">
              <a:spcBef>
                <a:spcPts val="1200"/>
              </a:spcBef>
              <a:buClr>
                <a:srgbClr val="000000"/>
              </a:buClr>
            </a:pPr>
            <a:r>
              <a:rPr lang="en-US" altLang="en-US" sz="4200" dirty="0"/>
              <a:t>internal</a:t>
            </a:r>
            <a:r>
              <a:rPr lang="en-AU" altLang="en-US" sz="4200" dirty="0"/>
              <a:t> organisational structure (internal control)</a:t>
            </a:r>
          </a:p>
          <a:p>
            <a:pPr marL="3366900" lvl="8" indent="-342900">
              <a:spcBef>
                <a:spcPts val="1200"/>
              </a:spcBef>
              <a:buClr>
                <a:srgbClr val="000000"/>
              </a:buClr>
            </a:pPr>
            <a:r>
              <a:rPr lang="en-AU" altLang="en-US" sz="4200" dirty="0"/>
              <a:t>objectives of internal control are linked with auditor’s concern with flow of transactions through accounting system and the impact of business risk on the entity’s ability to achieve its objectives</a:t>
            </a:r>
            <a:r>
              <a:rPr lang="en-AU" altLang="en-US" sz="4200" dirty="0"/>
              <a:t>.</a:t>
            </a:r>
          </a:p>
          <a:p>
            <a:pPr marL="3366900" lvl="8" indent="-342900">
              <a:spcBef>
                <a:spcPts val="1200"/>
              </a:spcBef>
              <a:buClr>
                <a:srgbClr val="000000"/>
              </a:buClr>
            </a:pPr>
            <a:endParaRPr lang="en-AU" altLang="en-US" sz="3600" dirty="0"/>
          </a:p>
          <a:p>
            <a:pPr marL="1435500" lvl="3" indent="-571500">
              <a:spcAft>
                <a:spcPts val="2400"/>
              </a:spcAft>
              <a:buFont typeface="Wingdings" panose="05000000000000000000" pitchFamily="2" charset="2"/>
              <a:buChar char="§"/>
            </a:pPr>
            <a:r>
              <a:rPr lang="en-AU" altLang="en-US" sz="4200" b="1" dirty="0">
                <a:solidFill>
                  <a:srgbClr val="DD622B"/>
                </a:solidFill>
              </a:rPr>
              <a:t>Business risk:</a:t>
            </a:r>
          </a:p>
          <a:p>
            <a:pPr marL="3366900" lvl="8" indent="-342900">
              <a:spcBef>
                <a:spcPts val="1200"/>
              </a:spcBef>
              <a:buClr>
                <a:srgbClr val="000000"/>
              </a:buClr>
            </a:pPr>
            <a:r>
              <a:rPr lang="en-AU" altLang="en-US" sz="4200" dirty="0"/>
              <a:t>Entity’s strategy, environment and risks faced</a:t>
            </a:r>
          </a:p>
          <a:p>
            <a:endParaRPr lang="en-AU" dirty="0"/>
          </a:p>
        </p:txBody>
      </p:sp>
      <p:sp>
        <p:nvSpPr>
          <p:cNvPr id="3" name="Slide Number Placeholder 2">
            <a:extLst>
              <a:ext uri="{FF2B5EF4-FFF2-40B4-BE49-F238E27FC236}">
                <a16:creationId xmlns:a16="http://schemas.microsoft.com/office/drawing/2014/main" id="{E14D0D5F-4EAB-45FE-B651-0FE38776E2AD}"/>
              </a:ext>
            </a:extLst>
          </p:cNvPr>
          <p:cNvSpPr>
            <a:spLocks noGrp="1"/>
          </p:cNvSpPr>
          <p:nvPr>
            <p:ph type="sldNum" sz="quarter" idx="12"/>
          </p:nvPr>
        </p:nvSpPr>
        <p:spPr/>
        <p:txBody>
          <a:bodyPr/>
          <a:lstStyle/>
          <a:p>
            <a:fld id="{CE1B70CE-F4BC-4B6F-A663-B479B5E51611}" type="slidenum">
              <a:rPr lang="en-AU" noProof="0" smtClean="0"/>
              <a:pPr/>
              <a:t>7</a:t>
            </a:fld>
            <a:endParaRPr lang="en-AU" noProof="0" dirty="0"/>
          </a:p>
        </p:txBody>
      </p:sp>
      <p:sp>
        <p:nvSpPr>
          <p:cNvPr id="4" name="Title 3">
            <a:extLst>
              <a:ext uri="{FF2B5EF4-FFF2-40B4-BE49-F238E27FC236}">
                <a16:creationId xmlns:a16="http://schemas.microsoft.com/office/drawing/2014/main" id="{A587F9D6-41B0-44D2-BEFA-BA8819C6EA78}"/>
              </a:ext>
            </a:extLst>
          </p:cNvPr>
          <p:cNvSpPr>
            <a:spLocks noGrp="1"/>
          </p:cNvSpPr>
          <p:nvPr>
            <p:ph type="title"/>
          </p:nvPr>
        </p:nvSpPr>
        <p:spPr>
          <a:xfrm>
            <a:off x="2468088" y="1097360"/>
            <a:ext cx="18336313" cy="1491516"/>
          </a:xfrm>
        </p:spPr>
        <p:txBody>
          <a:bodyPr/>
          <a:lstStyle/>
          <a:p>
            <a:pPr algn="ctr"/>
            <a:r>
              <a:rPr lang="en-AU" altLang="en-US" sz="6600" dirty="0">
                <a:solidFill>
                  <a:srgbClr val="0070C0"/>
                </a:solidFill>
                <a:cs typeface="+mj-cs"/>
              </a:rPr>
              <a:t>Areas of </a:t>
            </a:r>
            <a:r>
              <a:rPr lang="en-AU" altLang="en-US" sz="6600" dirty="0" smtClean="0">
                <a:solidFill>
                  <a:srgbClr val="0070C0"/>
                </a:solidFill>
                <a:cs typeface="+mj-cs"/>
              </a:rPr>
              <a:t>Audit </a:t>
            </a:r>
            <a:r>
              <a:rPr lang="en-AU" altLang="en-US" sz="6600" dirty="0">
                <a:solidFill>
                  <a:srgbClr val="0070C0"/>
                </a:solidFill>
                <a:cs typeface="+mj-cs"/>
              </a:rPr>
              <a:t>I</a:t>
            </a:r>
            <a:r>
              <a:rPr lang="en-AU" altLang="en-US" sz="6600" dirty="0" smtClean="0">
                <a:solidFill>
                  <a:srgbClr val="0070C0"/>
                </a:solidFill>
                <a:cs typeface="+mj-cs"/>
              </a:rPr>
              <a:t>nterest</a:t>
            </a:r>
            <a:endParaRPr lang="en-AU" sz="6600" dirty="0">
              <a:solidFill>
                <a:srgbClr val="0070C0"/>
              </a:solidFill>
              <a:cs typeface="+mj-cs"/>
            </a:endParaRPr>
          </a:p>
        </p:txBody>
      </p:sp>
    </p:spTree>
    <p:extLst>
      <p:ext uri="{BB962C8B-B14F-4D97-AF65-F5344CB8AC3E}">
        <p14:creationId xmlns:p14="http://schemas.microsoft.com/office/powerpoint/2010/main" val="4248253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07321EC-6537-4FB7-B995-519A72D3D7E9}"/>
              </a:ext>
            </a:extLst>
          </p:cNvPr>
          <p:cNvSpPr>
            <a:spLocks noGrp="1"/>
          </p:cNvSpPr>
          <p:nvPr>
            <p:ph type="ftr" sz="quarter" idx="14"/>
          </p:nvPr>
        </p:nvSpPr>
        <p:spPr/>
        <p:txBody>
          <a:bodyPr/>
          <a:lstStyle/>
          <a:p>
            <a:r>
              <a:rPr lang="en-AU"/>
              <a:t>Presentation title goes here</a:t>
            </a:r>
            <a:endParaRPr lang="en-AU" dirty="0"/>
          </a:p>
        </p:txBody>
      </p:sp>
      <p:sp>
        <p:nvSpPr>
          <p:cNvPr id="3" name="Text Placeholder 2">
            <a:extLst>
              <a:ext uri="{FF2B5EF4-FFF2-40B4-BE49-F238E27FC236}">
                <a16:creationId xmlns:a16="http://schemas.microsoft.com/office/drawing/2014/main" id="{2BE68A20-97A5-452D-86BC-895DF781091C}"/>
              </a:ext>
            </a:extLst>
          </p:cNvPr>
          <p:cNvSpPr>
            <a:spLocks noGrp="1"/>
          </p:cNvSpPr>
          <p:nvPr>
            <p:ph type="body" sz="quarter" idx="15"/>
          </p:nvPr>
        </p:nvSpPr>
        <p:spPr/>
        <p:txBody>
          <a:bodyPr/>
          <a:lstStyle/>
          <a:p>
            <a:r>
              <a:rPr lang="en-US" altLang="en-US" sz="9600" dirty="0"/>
              <a:t>LO </a:t>
            </a:r>
            <a:r>
              <a:rPr lang="en-US" altLang="en-US" sz="9600" dirty="0" smtClean="0"/>
              <a:t>3.2</a:t>
            </a:r>
            <a:endParaRPr lang="en-US" altLang="en-US" sz="9600" dirty="0"/>
          </a:p>
          <a:p>
            <a:r>
              <a:rPr lang="en-AU" altLang="en-US" sz="9600" dirty="0" smtClean="0"/>
              <a:t> </a:t>
            </a:r>
            <a:r>
              <a:rPr lang="en-AU" altLang="en-US" sz="9600" dirty="0"/>
              <a:t>Financial report assertions and audit objectives and procedures</a:t>
            </a:r>
            <a:endParaRPr lang="en-AU" dirty="0"/>
          </a:p>
        </p:txBody>
      </p:sp>
    </p:spTree>
    <p:extLst>
      <p:ext uri="{BB962C8B-B14F-4D97-AF65-F5344CB8AC3E}">
        <p14:creationId xmlns:p14="http://schemas.microsoft.com/office/powerpoint/2010/main" val="7203221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11327AE-26C4-4F3F-B2EB-E4D95B75D63A}"/>
              </a:ext>
            </a:extLst>
          </p:cNvPr>
          <p:cNvSpPr>
            <a:spLocks noGrp="1"/>
          </p:cNvSpPr>
          <p:nvPr>
            <p:ph idx="1"/>
          </p:nvPr>
        </p:nvSpPr>
        <p:spPr>
          <a:xfrm>
            <a:off x="1750840" y="2969568"/>
            <a:ext cx="19370152" cy="9215846"/>
          </a:xfrm>
        </p:spPr>
        <p:txBody>
          <a:bodyPr/>
          <a:lstStyle/>
          <a:p>
            <a:pPr marL="742950" indent="-742950">
              <a:lnSpc>
                <a:spcPts val="5400"/>
              </a:lnSpc>
              <a:spcBef>
                <a:spcPts val="1200"/>
              </a:spcBef>
              <a:spcAft>
                <a:spcPts val="1300"/>
              </a:spcAft>
              <a:buClr>
                <a:srgbClr val="DD622B"/>
              </a:buClr>
              <a:buFont typeface="Wingdings" panose="05000000000000000000" pitchFamily="2" charset="2"/>
              <a:buChar char="§"/>
            </a:pPr>
            <a:r>
              <a:rPr lang="en-US" altLang="en-US" sz="4500" dirty="0"/>
              <a:t>Directors and managers make assertions (embodied in the financial report) when they present a financial report.</a:t>
            </a:r>
          </a:p>
          <a:p>
            <a:pPr marL="742950" indent="-742950">
              <a:lnSpc>
                <a:spcPts val="5400"/>
              </a:lnSpc>
              <a:spcBef>
                <a:spcPts val="1200"/>
              </a:spcBef>
              <a:spcAft>
                <a:spcPts val="1300"/>
              </a:spcAft>
              <a:buClr>
                <a:srgbClr val="DD622B"/>
              </a:buClr>
              <a:buFont typeface="Wingdings" panose="05000000000000000000" pitchFamily="2" charset="2"/>
              <a:buChar char="§"/>
            </a:pPr>
            <a:r>
              <a:rPr lang="en-AU" altLang="en-US" sz="4500" dirty="0"/>
              <a:t>Auditors use these assertions to identify and assess risks by considering different types of potential misstatements that may occur and designing audit procedures in response to risks</a:t>
            </a:r>
            <a:r>
              <a:rPr lang="en-AU" altLang="en-US" sz="4500" dirty="0" smtClean="0"/>
              <a:t>.</a:t>
            </a:r>
          </a:p>
          <a:p>
            <a:pPr marL="0" indent="0">
              <a:lnSpc>
                <a:spcPts val="5400"/>
              </a:lnSpc>
              <a:spcBef>
                <a:spcPts val="1200"/>
              </a:spcBef>
              <a:spcAft>
                <a:spcPts val="1300"/>
              </a:spcAft>
              <a:buClr>
                <a:srgbClr val="DD622B"/>
              </a:buClr>
              <a:buNone/>
            </a:pPr>
            <a:endParaRPr lang="en-AU" altLang="en-US" sz="4400" dirty="0"/>
          </a:p>
          <a:p>
            <a:pPr marL="742950" indent="-742950">
              <a:lnSpc>
                <a:spcPts val="5400"/>
              </a:lnSpc>
              <a:spcBef>
                <a:spcPts val="1200"/>
              </a:spcBef>
              <a:spcAft>
                <a:spcPts val="1300"/>
              </a:spcAft>
              <a:buClr>
                <a:srgbClr val="DD622B"/>
              </a:buClr>
              <a:buFont typeface="Wingdings" panose="05000000000000000000" pitchFamily="2" charset="2"/>
              <a:buChar char="§"/>
            </a:pPr>
            <a:r>
              <a:rPr lang="en-AU" altLang="en-US" sz="4400" dirty="0"/>
              <a:t>There are two categories of assertions:</a:t>
            </a:r>
          </a:p>
          <a:p>
            <a:pPr marL="2902950" lvl="7" indent="-742950">
              <a:lnSpc>
                <a:spcPts val="5400"/>
              </a:lnSpc>
              <a:spcBef>
                <a:spcPts val="1200"/>
              </a:spcBef>
              <a:spcAft>
                <a:spcPts val="1300"/>
              </a:spcAft>
              <a:buClr>
                <a:srgbClr val="DD622B"/>
              </a:buClr>
            </a:pPr>
            <a:r>
              <a:rPr lang="en-AU" altLang="en-US" sz="4400" b="1" dirty="0"/>
              <a:t>C</a:t>
            </a:r>
            <a:r>
              <a:rPr lang="en-AU" altLang="en-US" sz="4400" b="1" dirty="0" smtClean="0"/>
              <a:t>lasses </a:t>
            </a:r>
            <a:r>
              <a:rPr lang="en-AU" altLang="en-US" sz="4400" b="1" dirty="0"/>
              <a:t>of transactions and events and related disclosures</a:t>
            </a:r>
          </a:p>
          <a:p>
            <a:pPr marL="2902950" lvl="7" indent="-742950">
              <a:lnSpc>
                <a:spcPts val="5400"/>
              </a:lnSpc>
              <a:spcBef>
                <a:spcPts val="1200"/>
              </a:spcBef>
              <a:spcAft>
                <a:spcPts val="1300"/>
              </a:spcAft>
              <a:buClr>
                <a:srgbClr val="DD622B"/>
              </a:buClr>
            </a:pPr>
            <a:r>
              <a:rPr lang="en-AU" altLang="en-US" sz="4400" b="1" dirty="0"/>
              <a:t>A</a:t>
            </a:r>
            <a:r>
              <a:rPr lang="en-AU" altLang="en-US" sz="4400" b="1" dirty="0" smtClean="0"/>
              <a:t>ccount </a:t>
            </a:r>
            <a:r>
              <a:rPr lang="en-AU" altLang="en-US" sz="4400" b="1" dirty="0"/>
              <a:t>balances and related </a:t>
            </a:r>
            <a:r>
              <a:rPr lang="en-AU" altLang="en-US" sz="4400" b="1" dirty="0" smtClean="0"/>
              <a:t>disclosures</a:t>
            </a:r>
            <a:endParaRPr lang="en-AU" altLang="en-US" sz="4400" b="1" dirty="0"/>
          </a:p>
          <a:p>
            <a:pPr lvl="5"/>
            <a:endParaRPr lang="en-AU" dirty="0"/>
          </a:p>
        </p:txBody>
      </p:sp>
      <p:sp>
        <p:nvSpPr>
          <p:cNvPr id="3" name="Slide Number Placeholder 2">
            <a:extLst>
              <a:ext uri="{FF2B5EF4-FFF2-40B4-BE49-F238E27FC236}">
                <a16:creationId xmlns:a16="http://schemas.microsoft.com/office/drawing/2014/main" id="{5E43065B-076F-4E88-8323-28CAA6DA5DE3}"/>
              </a:ext>
            </a:extLst>
          </p:cNvPr>
          <p:cNvSpPr>
            <a:spLocks noGrp="1"/>
          </p:cNvSpPr>
          <p:nvPr>
            <p:ph type="sldNum" sz="quarter" idx="12"/>
          </p:nvPr>
        </p:nvSpPr>
        <p:spPr/>
        <p:txBody>
          <a:bodyPr/>
          <a:lstStyle/>
          <a:p>
            <a:fld id="{CE1B70CE-F4BC-4B6F-A663-B479B5E51611}" type="slidenum">
              <a:rPr lang="en-AU" noProof="0" smtClean="0"/>
              <a:pPr/>
              <a:t>9</a:t>
            </a:fld>
            <a:endParaRPr lang="en-AU" noProof="0" dirty="0"/>
          </a:p>
        </p:txBody>
      </p:sp>
      <p:sp>
        <p:nvSpPr>
          <p:cNvPr id="4" name="Title 3">
            <a:extLst>
              <a:ext uri="{FF2B5EF4-FFF2-40B4-BE49-F238E27FC236}">
                <a16:creationId xmlns:a16="http://schemas.microsoft.com/office/drawing/2014/main" id="{C0BAAD9E-16D5-4A63-9A05-AB976F5D7106}"/>
              </a:ext>
            </a:extLst>
          </p:cNvPr>
          <p:cNvSpPr>
            <a:spLocks noGrp="1"/>
          </p:cNvSpPr>
          <p:nvPr>
            <p:ph type="title"/>
          </p:nvPr>
        </p:nvSpPr>
        <p:spPr>
          <a:xfrm>
            <a:off x="2451642" y="947082"/>
            <a:ext cx="18336313" cy="1491516"/>
          </a:xfrm>
        </p:spPr>
        <p:txBody>
          <a:bodyPr/>
          <a:lstStyle/>
          <a:p>
            <a:pPr algn="ctr"/>
            <a:r>
              <a:rPr lang="en-AU" altLang="en-US" sz="6600" dirty="0">
                <a:solidFill>
                  <a:srgbClr val="0070C0"/>
                </a:solidFill>
                <a:cs typeface="+mj-cs"/>
              </a:rPr>
              <a:t>Financial </a:t>
            </a:r>
            <a:r>
              <a:rPr lang="en-AU" altLang="en-US" sz="6600" dirty="0" smtClean="0">
                <a:solidFill>
                  <a:srgbClr val="0070C0"/>
                </a:solidFill>
                <a:cs typeface="+mj-cs"/>
              </a:rPr>
              <a:t>Report </a:t>
            </a:r>
            <a:r>
              <a:rPr lang="en-AU" altLang="en-US" sz="6600" dirty="0">
                <a:solidFill>
                  <a:srgbClr val="0070C0"/>
                </a:solidFill>
                <a:cs typeface="+mj-cs"/>
              </a:rPr>
              <a:t>A</a:t>
            </a:r>
            <a:r>
              <a:rPr lang="en-AU" altLang="en-US" sz="6600" dirty="0" smtClean="0">
                <a:solidFill>
                  <a:srgbClr val="0070C0"/>
                </a:solidFill>
                <a:cs typeface="+mj-cs"/>
              </a:rPr>
              <a:t>ssertions</a:t>
            </a:r>
            <a:endParaRPr lang="en-AU" sz="6600" dirty="0">
              <a:solidFill>
                <a:srgbClr val="0070C0"/>
              </a:solidFill>
              <a:cs typeface="+mj-cs"/>
            </a:endParaRPr>
          </a:p>
        </p:txBody>
      </p:sp>
    </p:spTree>
    <p:extLst>
      <p:ext uri="{BB962C8B-B14F-4D97-AF65-F5344CB8AC3E}">
        <p14:creationId xmlns:p14="http://schemas.microsoft.com/office/powerpoint/2010/main" val="16044481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EF7406E-603D-488F-A0E9-9CDA01A3A24C}"/>
              </a:ext>
            </a:extLst>
          </p:cNvPr>
          <p:cNvSpPr>
            <a:spLocks noGrp="1"/>
          </p:cNvSpPr>
          <p:nvPr>
            <p:ph idx="1"/>
          </p:nvPr>
        </p:nvSpPr>
        <p:spPr>
          <a:xfrm>
            <a:off x="3112006" y="1215144"/>
            <a:ext cx="18153002" cy="11946797"/>
          </a:xfrm>
        </p:spPr>
        <p:txBody>
          <a:bodyPr/>
          <a:lstStyle/>
          <a:p>
            <a:pPr>
              <a:defRPr/>
            </a:pPr>
            <a:r>
              <a:rPr lang="en-AU" altLang="en-US" sz="1800" dirty="0"/>
              <a:t>		</a:t>
            </a:r>
            <a:endParaRPr lang="en-US" altLang="en-US" dirty="0"/>
          </a:p>
          <a:p>
            <a:endParaRPr lang="en-AU" dirty="0"/>
          </a:p>
        </p:txBody>
      </p:sp>
      <p:sp>
        <p:nvSpPr>
          <p:cNvPr id="3" name="Slide Number Placeholder 2">
            <a:extLst>
              <a:ext uri="{FF2B5EF4-FFF2-40B4-BE49-F238E27FC236}">
                <a16:creationId xmlns:a16="http://schemas.microsoft.com/office/drawing/2014/main" id="{8B1E193F-E48B-4411-9F4E-80991419C8CB}"/>
              </a:ext>
            </a:extLst>
          </p:cNvPr>
          <p:cNvSpPr>
            <a:spLocks noGrp="1"/>
          </p:cNvSpPr>
          <p:nvPr>
            <p:ph type="sldNum" sz="quarter" idx="12"/>
          </p:nvPr>
        </p:nvSpPr>
        <p:spPr/>
        <p:txBody>
          <a:bodyPr/>
          <a:lstStyle/>
          <a:p>
            <a:fld id="{CE1B70CE-F4BC-4B6F-A663-B479B5E51611}" type="slidenum">
              <a:rPr lang="en-AU" noProof="0" smtClean="0"/>
              <a:pPr/>
              <a:t>10</a:t>
            </a:fld>
            <a:endParaRPr lang="en-AU" noProof="0" dirty="0"/>
          </a:p>
        </p:txBody>
      </p:sp>
      <p:sp>
        <p:nvSpPr>
          <p:cNvPr id="4" name="Title 3">
            <a:extLst>
              <a:ext uri="{FF2B5EF4-FFF2-40B4-BE49-F238E27FC236}">
                <a16:creationId xmlns:a16="http://schemas.microsoft.com/office/drawing/2014/main" id="{DD0E8C5E-B404-4143-9443-1C5C9FC1B3DC}"/>
              </a:ext>
            </a:extLst>
          </p:cNvPr>
          <p:cNvSpPr>
            <a:spLocks noGrp="1"/>
          </p:cNvSpPr>
          <p:nvPr>
            <p:ph type="title"/>
          </p:nvPr>
        </p:nvSpPr>
        <p:spPr>
          <a:xfrm>
            <a:off x="1917775" y="614982"/>
            <a:ext cx="21746416" cy="1491516"/>
          </a:xfrm>
        </p:spPr>
        <p:txBody>
          <a:bodyPr/>
          <a:lstStyle/>
          <a:p>
            <a:r>
              <a:rPr lang="en-AU" altLang="en-US" sz="5300" dirty="0">
                <a:solidFill>
                  <a:schemeClr val="tx1"/>
                </a:solidFill>
                <a:cs typeface="+mj-cs"/>
              </a:rPr>
              <a:t>Financial </a:t>
            </a:r>
            <a:r>
              <a:rPr lang="en-AU" altLang="en-US" sz="5300" dirty="0" smtClean="0">
                <a:solidFill>
                  <a:schemeClr val="tx1"/>
                </a:solidFill>
                <a:cs typeface="+mj-cs"/>
              </a:rPr>
              <a:t>Report </a:t>
            </a:r>
            <a:r>
              <a:rPr lang="en-AU" altLang="en-US" sz="5300" dirty="0">
                <a:solidFill>
                  <a:schemeClr val="tx1"/>
                </a:solidFill>
                <a:cs typeface="+mj-cs"/>
              </a:rPr>
              <a:t>A</a:t>
            </a:r>
            <a:r>
              <a:rPr lang="en-AU" altLang="en-US" sz="5300" dirty="0" smtClean="0">
                <a:solidFill>
                  <a:schemeClr val="tx1"/>
                </a:solidFill>
                <a:cs typeface="+mj-cs"/>
              </a:rPr>
              <a:t>ssertions -  </a:t>
            </a:r>
            <a:r>
              <a:rPr lang="en-AU" altLang="en-US" sz="5300" dirty="0">
                <a:solidFill>
                  <a:schemeClr val="tx1"/>
                </a:solidFill>
                <a:cs typeface="+mj-cs"/>
              </a:rPr>
              <a:t>Classes of </a:t>
            </a:r>
            <a:r>
              <a:rPr lang="en-AU" altLang="en-US" sz="5300" dirty="0" smtClean="0">
                <a:solidFill>
                  <a:schemeClr val="tx1"/>
                </a:solidFill>
                <a:cs typeface="+mj-cs"/>
              </a:rPr>
              <a:t>Transactions</a:t>
            </a:r>
            <a:endParaRPr lang="en-AU" sz="5300" dirty="0">
              <a:solidFill>
                <a:schemeClr val="tx1"/>
              </a:solidFill>
              <a:cs typeface="+mj-cs"/>
            </a:endParaRPr>
          </a:p>
        </p:txBody>
      </p:sp>
      <p:graphicFrame>
        <p:nvGraphicFramePr>
          <p:cNvPr id="5" name="Table 4"/>
          <p:cNvGraphicFramePr>
            <a:graphicFrameLocks noGrp="1"/>
          </p:cNvGraphicFramePr>
          <p:nvPr>
            <p:extLst>
              <p:ext uri="{D42A27DB-BD31-4B8C-83A1-F6EECF244321}">
                <p14:modId xmlns:p14="http://schemas.microsoft.com/office/powerpoint/2010/main" val="345996032"/>
              </p:ext>
            </p:extLst>
          </p:nvPr>
        </p:nvGraphicFramePr>
        <p:xfrm>
          <a:off x="707093" y="1775703"/>
          <a:ext cx="22106456" cy="10393680"/>
        </p:xfrm>
        <a:graphic>
          <a:graphicData uri="http://schemas.openxmlformats.org/drawingml/2006/table">
            <a:tbl>
              <a:tblPr firstRow="1" bandRow="1">
                <a:tableStyleId>{3B4B98B0-60AC-42C2-AFA5-B58CD77FA1E5}</a:tableStyleId>
              </a:tblPr>
              <a:tblGrid>
                <a:gridCol w="5461164">
                  <a:extLst>
                    <a:ext uri="{9D8B030D-6E8A-4147-A177-3AD203B41FA5}">
                      <a16:colId xmlns:a16="http://schemas.microsoft.com/office/drawing/2014/main" val="2447560899"/>
                    </a:ext>
                  </a:extLst>
                </a:gridCol>
                <a:gridCol w="16645292">
                  <a:extLst>
                    <a:ext uri="{9D8B030D-6E8A-4147-A177-3AD203B41FA5}">
                      <a16:colId xmlns:a16="http://schemas.microsoft.com/office/drawing/2014/main" val="1375219151"/>
                    </a:ext>
                  </a:extLst>
                </a:gridCol>
              </a:tblGrid>
              <a:tr h="1713933">
                <a:tc>
                  <a:txBody>
                    <a:bodyPr/>
                    <a:lstStyle/>
                    <a:p>
                      <a:pPr lvl="1"/>
                      <a:endParaRPr lang="en-US" dirty="0" smtClean="0"/>
                    </a:p>
                    <a:p>
                      <a:pPr marL="457200" marR="0" lvl="1"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n-AU" altLang="en-US" sz="4400" u="none" strike="noStrike" kern="1200" cap="none" spc="0" normalizeH="0" baseline="0" noProof="0" dirty="0" smtClean="0">
                          <a:ln>
                            <a:noFill/>
                          </a:ln>
                          <a:effectLst/>
                          <a:uLnTx/>
                          <a:uFillTx/>
                        </a:rPr>
                        <a:t> </a:t>
                      </a:r>
                      <a:r>
                        <a:rPr kumimoji="0" lang="en-AU" altLang="en-US" sz="4400" b="1" u="none" strike="noStrike" kern="1200" cap="none" spc="0" normalizeH="0" baseline="0" noProof="0" dirty="0" smtClean="0">
                          <a:ln>
                            <a:noFill/>
                          </a:ln>
                          <a:effectLst/>
                          <a:uLnTx/>
                          <a:uFillTx/>
                        </a:rPr>
                        <a:t>Occurrence</a:t>
                      </a:r>
                      <a:r>
                        <a:rPr kumimoji="0" lang="en-AU" altLang="en-US" sz="3600" b="1" u="none" strike="noStrike" kern="1200" cap="none" spc="0" normalizeH="0" baseline="0" noProof="0" dirty="0" smtClean="0">
                          <a:ln>
                            <a:noFill/>
                          </a:ln>
                          <a:effectLst/>
                          <a:uLnTx/>
                          <a:uFillTx/>
                        </a:rPr>
                        <a:t> </a:t>
                      </a:r>
                    </a:p>
                    <a:p>
                      <a:pPr lvl="1"/>
                      <a:endParaRPr lang="en-AU" dirty="0"/>
                    </a:p>
                  </a:txBody>
                  <a:tcPr anchor="ctr"/>
                </a:tc>
                <a:tc>
                  <a:txBody>
                    <a:bodyPr/>
                    <a:lstStyle/>
                    <a:p>
                      <a:pPr marL="571500" marR="0" lvl="0" indent="-571500" algn="l" defTabSz="914400" rtl="0" eaLnBrk="1" fontAlgn="auto" latinLnBrk="0" hangingPunct="1">
                        <a:lnSpc>
                          <a:spcPts val="5400"/>
                        </a:lnSpc>
                        <a:spcBef>
                          <a:spcPts val="600"/>
                        </a:spcBef>
                        <a:spcAft>
                          <a:spcPts val="600"/>
                        </a:spcAft>
                        <a:buClrTx/>
                        <a:buSzTx/>
                        <a:buFont typeface="Arial" panose="020B0604020202020204" pitchFamily="34" charset="0"/>
                        <a:buChar char="•"/>
                        <a:tabLst/>
                        <a:defRPr/>
                      </a:pPr>
                      <a:r>
                        <a:rPr kumimoji="0" lang="en-AU" altLang="en-US" sz="3600" b="0" i="0" u="none" strike="noStrike" kern="1200" cap="none" spc="0" normalizeH="0" baseline="0" noProof="0" dirty="0" smtClean="0">
                          <a:ln>
                            <a:noFill/>
                          </a:ln>
                          <a:solidFill>
                            <a:srgbClr val="232323"/>
                          </a:solidFill>
                          <a:effectLst/>
                          <a:uLnTx/>
                          <a:uFillTx/>
                          <a:latin typeface="+mn-lt"/>
                          <a:ea typeface="+mn-ea"/>
                          <a:cs typeface="Arial" pitchFamily="34" charset="0"/>
                        </a:rPr>
                        <a:t>transactions and events that have been recorded or disclosed have occurred and pertain to the entity.</a:t>
                      </a:r>
                    </a:p>
                    <a:p>
                      <a:endParaRPr lang="en-AU" dirty="0"/>
                    </a:p>
                  </a:txBody>
                  <a:tcPr/>
                </a:tc>
                <a:extLst>
                  <a:ext uri="{0D108BD9-81ED-4DB2-BD59-A6C34878D82A}">
                    <a16:rowId xmlns:a16="http://schemas.microsoft.com/office/drawing/2014/main" val="2520359148"/>
                  </a:ext>
                </a:extLst>
              </a:tr>
              <a:tr h="2362058">
                <a:tc>
                  <a:txBody>
                    <a:bodyPr/>
                    <a:lstStyle/>
                    <a:p>
                      <a:pPr marL="457200" marR="0" lvl="1"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n-AU" altLang="en-US" sz="4400" b="1" u="none" strike="noStrike" kern="1200" cap="none" spc="0" normalizeH="0" baseline="0" noProof="0" dirty="0" smtClean="0">
                          <a:ln>
                            <a:noFill/>
                          </a:ln>
                          <a:solidFill>
                            <a:schemeClr val="tx1"/>
                          </a:solidFill>
                          <a:effectLst/>
                          <a:uLnTx/>
                          <a:uFillTx/>
                          <a:latin typeface="+mn-lt"/>
                          <a:ea typeface="+mn-ea"/>
                          <a:cs typeface="+mn-cs"/>
                        </a:rPr>
                        <a:t>Completeness </a:t>
                      </a:r>
                    </a:p>
                    <a:p>
                      <a:pPr lvl="1"/>
                      <a:endParaRPr lang="en-AU" dirty="0"/>
                    </a:p>
                  </a:txBody>
                  <a:tcPr anchor="ctr"/>
                </a:tc>
                <a:tc>
                  <a:txBody>
                    <a:bodyPr/>
                    <a:lstStyle/>
                    <a:p>
                      <a:pPr marL="571500" marR="0" lvl="0" indent="-571500" algn="l" defTabSz="914400" rtl="0" eaLnBrk="1" fontAlgn="auto" latinLnBrk="0" hangingPunct="1">
                        <a:lnSpc>
                          <a:spcPts val="5400"/>
                        </a:lnSpc>
                        <a:spcBef>
                          <a:spcPts val="600"/>
                        </a:spcBef>
                        <a:spcAft>
                          <a:spcPts val="600"/>
                        </a:spcAft>
                        <a:buClrTx/>
                        <a:buSzTx/>
                        <a:buFont typeface="Arial" panose="020B0604020202020204" pitchFamily="34" charset="0"/>
                        <a:buChar char="•"/>
                        <a:tabLst/>
                        <a:defRPr/>
                      </a:pPr>
                      <a:r>
                        <a:rPr kumimoji="0" lang="en-AU" altLang="en-US" sz="3600" b="0" i="0" u="none" strike="noStrike" kern="1200" cap="none" spc="0" normalizeH="0" baseline="0" noProof="0" dirty="0" smtClean="0">
                          <a:ln>
                            <a:noFill/>
                          </a:ln>
                          <a:solidFill>
                            <a:srgbClr val="232323"/>
                          </a:solidFill>
                          <a:effectLst/>
                          <a:uLnTx/>
                          <a:uFillTx/>
                          <a:latin typeface="+mn-lt"/>
                          <a:ea typeface="+mn-ea"/>
                          <a:cs typeface="Arial" pitchFamily="34" charset="0"/>
                        </a:rPr>
                        <a:t>all transactions and events that should have been recorded and all related disclosures that should have been included in the financial report have been included.</a:t>
                      </a:r>
                    </a:p>
                    <a:p>
                      <a:endParaRPr lang="en-AU" dirty="0"/>
                    </a:p>
                  </a:txBody>
                  <a:tcPr/>
                </a:tc>
                <a:extLst>
                  <a:ext uri="{0D108BD9-81ED-4DB2-BD59-A6C34878D82A}">
                    <a16:rowId xmlns:a16="http://schemas.microsoft.com/office/drawing/2014/main" val="2075662697"/>
                  </a:ext>
                </a:extLst>
              </a:tr>
              <a:tr h="2030794">
                <a:tc>
                  <a:txBody>
                    <a:bodyPr/>
                    <a:lstStyle/>
                    <a:p>
                      <a:pPr marL="457200" marR="0" lvl="1"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n-AU" altLang="en-US" sz="4400" b="1" u="none" strike="noStrike" kern="1200" cap="none" spc="0" normalizeH="0" baseline="0" dirty="0" smtClean="0">
                          <a:ln>
                            <a:noFill/>
                          </a:ln>
                          <a:solidFill>
                            <a:schemeClr val="tx1"/>
                          </a:solidFill>
                          <a:effectLst/>
                          <a:uLnTx/>
                          <a:uFillTx/>
                          <a:latin typeface="+mn-lt"/>
                          <a:ea typeface="+mn-ea"/>
                          <a:cs typeface="+mn-cs"/>
                        </a:rPr>
                        <a:t>Accuracy</a:t>
                      </a:r>
                      <a:endParaRPr kumimoji="0" lang="en-AU" sz="4400" b="1" u="none" strike="noStrike" kern="1200" cap="none" spc="0" normalizeH="0" baseline="0" dirty="0">
                        <a:ln>
                          <a:noFill/>
                        </a:ln>
                        <a:solidFill>
                          <a:schemeClr val="tx1"/>
                        </a:solidFill>
                        <a:effectLst/>
                        <a:uLnTx/>
                        <a:uFillTx/>
                        <a:latin typeface="+mn-lt"/>
                        <a:ea typeface="+mn-ea"/>
                        <a:cs typeface="+mn-cs"/>
                      </a:endParaRPr>
                    </a:p>
                  </a:txBody>
                  <a:tcPr anchor="ctr"/>
                </a:tc>
                <a:tc>
                  <a:txBody>
                    <a:bodyPr/>
                    <a:lstStyle/>
                    <a:p>
                      <a:pPr marL="571500" marR="0" lvl="0" indent="-571500" algn="l" defTabSz="914400" rtl="0" eaLnBrk="1" fontAlgn="auto" latinLnBrk="0" hangingPunct="1">
                        <a:lnSpc>
                          <a:spcPts val="5400"/>
                        </a:lnSpc>
                        <a:spcBef>
                          <a:spcPts val="600"/>
                        </a:spcBef>
                        <a:spcAft>
                          <a:spcPts val="600"/>
                        </a:spcAft>
                        <a:buClrTx/>
                        <a:buSzTx/>
                        <a:buFont typeface="Arial" panose="020B0604020202020204" pitchFamily="34" charset="0"/>
                        <a:buChar char="•"/>
                        <a:tabLst/>
                        <a:defRPr/>
                      </a:pPr>
                      <a:r>
                        <a:rPr kumimoji="0" lang="en-AU" altLang="en-US" sz="3600" b="0" i="0" u="none" strike="noStrike" kern="1200" cap="none" spc="0" normalizeH="0" baseline="0" noProof="0" dirty="0" smtClean="0">
                          <a:ln>
                            <a:noFill/>
                          </a:ln>
                          <a:solidFill>
                            <a:srgbClr val="232323"/>
                          </a:solidFill>
                          <a:effectLst/>
                          <a:uLnTx/>
                          <a:uFillTx/>
                          <a:latin typeface="+mn-lt"/>
                          <a:ea typeface="+mn-ea"/>
                          <a:cs typeface="Arial" pitchFamily="34" charset="0"/>
                        </a:rPr>
                        <a:t>amounts and other data relating to recorded transactions and events have been recorded appropriately and related disclosures have been measured and described.</a:t>
                      </a:r>
                      <a:endParaRPr kumimoji="0" lang="en-AU" altLang="en-US" sz="3600" b="0" i="0" u="none" strike="noStrike" kern="1200" cap="none" spc="0" normalizeH="0" baseline="0" noProof="0" dirty="0">
                        <a:ln>
                          <a:noFill/>
                        </a:ln>
                        <a:solidFill>
                          <a:srgbClr val="232323"/>
                        </a:solidFill>
                        <a:effectLst/>
                        <a:uLnTx/>
                        <a:uFillTx/>
                        <a:latin typeface="+mn-lt"/>
                        <a:ea typeface="+mn-ea"/>
                        <a:cs typeface="Arial" pitchFamily="34" charset="0"/>
                      </a:endParaRPr>
                    </a:p>
                  </a:txBody>
                  <a:tcPr/>
                </a:tc>
                <a:extLst>
                  <a:ext uri="{0D108BD9-81ED-4DB2-BD59-A6C34878D82A}">
                    <a16:rowId xmlns:a16="http://schemas.microsoft.com/office/drawing/2014/main" val="3740030951"/>
                  </a:ext>
                </a:extLst>
              </a:tr>
              <a:tr h="1353862">
                <a:tc>
                  <a:txBody>
                    <a:bodyPr/>
                    <a:lstStyle/>
                    <a:p>
                      <a:pPr marL="457200" marR="0" lvl="1"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n-AU" altLang="en-US" sz="4400" b="1" u="none" strike="noStrike" kern="1200" cap="none" spc="0" normalizeH="0" baseline="0" dirty="0" smtClean="0">
                          <a:ln>
                            <a:noFill/>
                          </a:ln>
                          <a:solidFill>
                            <a:schemeClr val="tx1"/>
                          </a:solidFill>
                          <a:effectLst/>
                          <a:uLnTx/>
                          <a:uFillTx/>
                          <a:latin typeface="+mn-lt"/>
                          <a:ea typeface="+mn-ea"/>
                          <a:cs typeface="+mn-cs"/>
                        </a:rPr>
                        <a:t>Cut-off </a:t>
                      </a:r>
                    </a:p>
                    <a:p>
                      <a:pPr marL="457200" marR="0" lvl="1" indent="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n-AU" sz="4400" b="1" u="none" strike="noStrike" kern="1200" cap="none" spc="0" normalizeH="0" baseline="0" dirty="0">
                        <a:ln>
                          <a:noFill/>
                        </a:ln>
                        <a:solidFill>
                          <a:schemeClr val="tx1"/>
                        </a:solidFill>
                        <a:effectLst/>
                        <a:uLnTx/>
                        <a:uFillTx/>
                        <a:latin typeface="+mn-lt"/>
                        <a:ea typeface="+mn-ea"/>
                        <a:cs typeface="+mn-cs"/>
                      </a:endParaRPr>
                    </a:p>
                  </a:txBody>
                  <a:tcPr anchor="ctr"/>
                </a:tc>
                <a:tc>
                  <a:txBody>
                    <a:bodyPr/>
                    <a:lstStyle/>
                    <a:p>
                      <a:pPr marL="571500" marR="0" lvl="0" indent="-571500" algn="l" defTabSz="914400" rtl="0" eaLnBrk="1" fontAlgn="auto" latinLnBrk="0" hangingPunct="1">
                        <a:lnSpc>
                          <a:spcPts val="5400"/>
                        </a:lnSpc>
                        <a:spcBef>
                          <a:spcPts val="600"/>
                        </a:spcBef>
                        <a:spcAft>
                          <a:spcPts val="600"/>
                        </a:spcAft>
                        <a:buClrTx/>
                        <a:buSzTx/>
                        <a:buFont typeface="Arial" panose="020B0604020202020204" pitchFamily="34" charset="0"/>
                        <a:buChar char="•"/>
                        <a:tabLst/>
                        <a:defRPr/>
                      </a:pPr>
                      <a:r>
                        <a:rPr kumimoji="0" lang="en-AU" altLang="en-US" sz="3600" b="0" i="0" u="none" strike="noStrike" kern="1200" cap="none" spc="0" normalizeH="0" baseline="0" dirty="0" smtClean="0">
                          <a:ln>
                            <a:noFill/>
                          </a:ln>
                          <a:solidFill>
                            <a:srgbClr val="232323"/>
                          </a:solidFill>
                          <a:effectLst/>
                          <a:uLnTx/>
                          <a:uFillTx/>
                          <a:latin typeface="+mn-lt"/>
                          <a:ea typeface="+mn-ea"/>
                          <a:cs typeface="Arial" pitchFamily="34" charset="0"/>
                        </a:rPr>
                        <a:t>transactions and events have been recorded in the correct accounting period.</a:t>
                      </a:r>
                      <a:endParaRPr kumimoji="0" lang="en-AU" sz="3600" b="0" i="0" u="none" strike="noStrike" kern="1200" cap="none" spc="0" normalizeH="0" baseline="0" dirty="0">
                        <a:ln>
                          <a:noFill/>
                        </a:ln>
                        <a:solidFill>
                          <a:srgbClr val="232323"/>
                        </a:solidFill>
                        <a:effectLst/>
                        <a:uLnTx/>
                        <a:uFillTx/>
                        <a:latin typeface="+mn-lt"/>
                        <a:ea typeface="+mn-ea"/>
                        <a:cs typeface="Arial" pitchFamily="34" charset="0"/>
                      </a:endParaRPr>
                    </a:p>
                  </a:txBody>
                  <a:tcPr/>
                </a:tc>
                <a:extLst>
                  <a:ext uri="{0D108BD9-81ED-4DB2-BD59-A6C34878D82A}">
                    <a16:rowId xmlns:a16="http://schemas.microsoft.com/office/drawing/2014/main" val="1336288812"/>
                  </a:ext>
                </a:extLst>
              </a:tr>
              <a:tr h="979390">
                <a:tc>
                  <a:txBody>
                    <a:bodyPr/>
                    <a:lstStyle/>
                    <a:p>
                      <a:pPr marL="457200" marR="0" lvl="1"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n-AU" altLang="en-US" sz="4400" b="1" u="none" strike="noStrike" kern="1200" cap="none" spc="0" normalizeH="0" baseline="0" dirty="0" smtClean="0">
                          <a:ln>
                            <a:noFill/>
                          </a:ln>
                          <a:solidFill>
                            <a:schemeClr val="tx1"/>
                          </a:solidFill>
                          <a:effectLst/>
                          <a:uLnTx/>
                          <a:uFillTx/>
                          <a:latin typeface="+mn-lt"/>
                          <a:ea typeface="+mn-ea"/>
                          <a:cs typeface="+mn-cs"/>
                        </a:rPr>
                        <a:t>Classification </a:t>
                      </a:r>
                    </a:p>
                    <a:p>
                      <a:pPr lvl="1"/>
                      <a:endParaRPr lang="en-AU" dirty="0"/>
                    </a:p>
                  </a:txBody>
                  <a:tcPr anchor="ctr"/>
                </a:tc>
                <a:tc>
                  <a:txBody>
                    <a:bodyPr/>
                    <a:lstStyle/>
                    <a:p>
                      <a:pPr marL="571500" marR="0" lvl="0" indent="-571500" algn="l" defTabSz="914400" rtl="0" eaLnBrk="1" fontAlgn="auto" latinLnBrk="0" hangingPunct="1">
                        <a:lnSpc>
                          <a:spcPts val="5400"/>
                        </a:lnSpc>
                        <a:spcBef>
                          <a:spcPts val="600"/>
                        </a:spcBef>
                        <a:spcAft>
                          <a:spcPts val="600"/>
                        </a:spcAft>
                        <a:buClrTx/>
                        <a:buSzTx/>
                        <a:buFont typeface="Arial" panose="020B0604020202020204" pitchFamily="34" charset="0"/>
                        <a:buChar char="•"/>
                        <a:tabLst/>
                        <a:defRPr/>
                      </a:pPr>
                      <a:r>
                        <a:rPr kumimoji="0" lang="en-AU" altLang="en-US" sz="3600" b="0" i="0" u="none" strike="noStrike" kern="1200" cap="none" spc="0" normalizeH="0" baseline="0" noProof="0" dirty="0" smtClean="0">
                          <a:ln>
                            <a:noFill/>
                          </a:ln>
                          <a:solidFill>
                            <a:srgbClr val="232323"/>
                          </a:solidFill>
                          <a:effectLst/>
                          <a:uLnTx/>
                          <a:uFillTx/>
                          <a:latin typeface="+mn-lt"/>
                          <a:ea typeface="+mn-ea"/>
                          <a:cs typeface="Arial" pitchFamily="34" charset="0"/>
                        </a:rPr>
                        <a:t>transactions and events have  been recorded in the proper accounts. </a:t>
                      </a:r>
                      <a:endParaRPr kumimoji="0" lang="en-AU" altLang="en-US" sz="3600" b="0" i="0" u="none" strike="noStrike" kern="1200" cap="none" spc="0" normalizeH="0" baseline="0" noProof="0" dirty="0">
                        <a:ln>
                          <a:noFill/>
                        </a:ln>
                        <a:solidFill>
                          <a:srgbClr val="232323"/>
                        </a:solidFill>
                        <a:effectLst/>
                        <a:uLnTx/>
                        <a:uFillTx/>
                        <a:latin typeface="+mn-lt"/>
                        <a:ea typeface="+mn-ea"/>
                        <a:cs typeface="Arial" pitchFamily="34" charset="0"/>
                      </a:endParaRPr>
                    </a:p>
                  </a:txBody>
                  <a:tcPr/>
                </a:tc>
                <a:extLst>
                  <a:ext uri="{0D108BD9-81ED-4DB2-BD59-A6C34878D82A}">
                    <a16:rowId xmlns:a16="http://schemas.microsoft.com/office/drawing/2014/main" val="2165200884"/>
                  </a:ext>
                </a:extLst>
              </a:tr>
              <a:tr h="1352025">
                <a:tc>
                  <a:txBody>
                    <a:bodyPr/>
                    <a:lstStyle/>
                    <a:p>
                      <a:pPr marL="457200" marR="0" lvl="1"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n-AU" altLang="en-US" sz="4400" b="1" u="none" strike="noStrike" kern="1200" cap="none" spc="0" normalizeH="0" baseline="0" dirty="0" smtClean="0">
                          <a:ln>
                            <a:noFill/>
                          </a:ln>
                          <a:solidFill>
                            <a:schemeClr val="tx1"/>
                          </a:solidFill>
                          <a:effectLst/>
                          <a:uLnTx/>
                          <a:uFillTx/>
                          <a:latin typeface="+mn-lt"/>
                          <a:ea typeface="+mn-ea"/>
                          <a:cs typeface="+mn-cs"/>
                        </a:rPr>
                        <a:t>Presentation </a:t>
                      </a:r>
                    </a:p>
                    <a:p>
                      <a:pPr lvl="1"/>
                      <a:endParaRPr lang="en-AU" dirty="0"/>
                    </a:p>
                  </a:txBody>
                  <a:tcPr anchor="ctr"/>
                </a:tc>
                <a:tc>
                  <a:txBody>
                    <a:bodyPr/>
                    <a:lstStyle/>
                    <a:p>
                      <a:pPr marL="571500" marR="0" lvl="0" indent="-571500" algn="l" defTabSz="914400" rtl="0" eaLnBrk="1" fontAlgn="auto" latinLnBrk="0" hangingPunct="1">
                        <a:lnSpc>
                          <a:spcPts val="5400"/>
                        </a:lnSpc>
                        <a:spcBef>
                          <a:spcPts val="600"/>
                        </a:spcBef>
                        <a:spcAft>
                          <a:spcPts val="600"/>
                        </a:spcAft>
                        <a:buClrTx/>
                        <a:buSzTx/>
                        <a:buFont typeface="Arial" panose="020B0604020202020204" pitchFamily="34" charset="0"/>
                        <a:buChar char="•"/>
                        <a:tabLst/>
                        <a:defRPr/>
                      </a:pPr>
                      <a:r>
                        <a:rPr kumimoji="0" lang="en-AU" altLang="en-US" sz="3600" b="0" i="0" u="none" strike="noStrike" kern="1200" cap="none" spc="0" normalizeH="0" baseline="0" noProof="0" dirty="0" smtClean="0">
                          <a:ln>
                            <a:noFill/>
                          </a:ln>
                          <a:solidFill>
                            <a:srgbClr val="232323"/>
                          </a:solidFill>
                          <a:effectLst/>
                          <a:uLnTx/>
                          <a:uFillTx/>
                          <a:latin typeface="+mn-lt"/>
                          <a:ea typeface="+mn-ea"/>
                          <a:cs typeface="Arial" pitchFamily="34" charset="0"/>
                        </a:rPr>
                        <a:t>transactions and events are appropriately aggregated or disaggregated and clearly described and related disclosures are relevant and understandable.</a:t>
                      </a:r>
                      <a:endParaRPr kumimoji="0" lang="en-AU" sz="3600" b="0" i="0" u="none" strike="noStrike" kern="1200" cap="none" spc="0" normalizeH="0" baseline="0" dirty="0">
                        <a:ln>
                          <a:noFill/>
                        </a:ln>
                        <a:solidFill>
                          <a:srgbClr val="232323"/>
                        </a:solidFill>
                        <a:effectLst/>
                        <a:uLnTx/>
                        <a:uFillTx/>
                        <a:latin typeface="+mn-lt"/>
                        <a:ea typeface="+mn-ea"/>
                        <a:cs typeface="Arial" pitchFamily="34" charset="0"/>
                      </a:endParaRPr>
                    </a:p>
                  </a:txBody>
                  <a:tcPr/>
                </a:tc>
                <a:extLst>
                  <a:ext uri="{0D108BD9-81ED-4DB2-BD59-A6C34878D82A}">
                    <a16:rowId xmlns:a16="http://schemas.microsoft.com/office/drawing/2014/main" val="2959107004"/>
                  </a:ext>
                </a:extLst>
              </a:tr>
            </a:tbl>
          </a:graphicData>
        </a:graphic>
      </p:graphicFrame>
    </p:spTree>
    <p:extLst>
      <p:ext uri="{BB962C8B-B14F-4D97-AF65-F5344CB8AC3E}">
        <p14:creationId xmlns:p14="http://schemas.microsoft.com/office/powerpoint/2010/main" val="16421324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EF7406E-603D-488F-A0E9-9CDA01A3A24C}"/>
              </a:ext>
            </a:extLst>
          </p:cNvPr>
          <p:cNvSpPr>
            <a:spLocks noGrp="1"/>
          </p:cNvSpPr>
          <p:nvPr>
            <p:ph idx="1"/>
          </p:nvPr>
        </p:nvSpPr>
        <p:spPr>
          <a:xfrm>
            <a:off x="3112006" y="1215144"/>
            <a:ext cx="18153002" cy="11946797"/>
          </a:xfrm>
        </p:spPr>
        <p:txBody>
          <a:bodyPr/>
          <a:lstStyle/>
          <a:p>
            <a:pPr>
              <a:defRPr/>
            </a:pPr>
            <a:r>
              <a:rPr lang="en-AU" altLang="en-US" sz="1800" dirty="0"/>
              <a:t>		</a:t>
            </a:r>
            <a:endParaRPr lang="en-US" altLang="en-US" dirty="0"/>
          </a:p>
          <a:p>
            <a:endParaRPr lang="en-AU" dirty="0"/>
          </a:p>
        </p:txBody>
      </p:sp>
      <p:sp>
        <p:nvSpPr>
          <p:cNvPr id="3" name="Slide Number Placeholder 2">
            <a:extLst>
              <a:ext uri="{FF2B5EF4-FFF2-40B4-BE49-F238E27FC236}">
                <a16:creationId xmlns:a16="http://schemas.microsoft.com/office/drawing/2014/main" id="{8B1E193F-E48B-4411-9F4E-80991419C8CB}"/>
              </a:ext>
            </a:extLst>
          </p:cNvPr>
          <p:cNvSpPr>
            <a:spLocks noGrp="1"/>
          </p:cNvSpPr>
          <p:nvPr>
            <p:ph type="sldNum" sz="quarter" idx="12"/>
          </p:nvPr>
        </p:nvSpPr>
        <p:spPr/>
        <p:txBody>
          <a:bodyPr/>
          <a:lstStyle/>
          <a:p>
            <a:fld id="{CE1B70CE-F4BC-4B6F-A663-B479B5E51611}" type="slidenum">
              <a:rPr lang="en-AU" noProof="0" smtClean="0"/>
              <a:pPr/>
              <a:t>11</a:t>
            </a:fld>
            <a:endParaRPr lang="en-AU" noProof="0" dirty="0"/>
          </a:p>
        </p:txBody>
      </p:sp>
      <p:sp>
        <p:nvSpPr>
          <p:cNvPr id="4" name="Title 3">
            <a:extLst>
              <a:ext uri="{FF2B5EF4-FFF2-40B4-BE49-F238E27FC236}">
                <a16:creationId xmlns:a16="http://schemas.microsoft.com/office/drawing/2014/main" id="{DD0E8C5E-B404-4143-9443-1C5C9FC1B3DC}"/>
              </a:ext>
            </a:extLst>
          </p:cNvPr>
          <p:cNvSpPr>
            <a:spLocks noGrp="1"/>
          </p:cNvSpPr>
          <p:nvPr>
            <p:ph type="title"/>
          </p:nvPr>
        </p:nvSpPr>
        <p:spPr>
          <a:xfrm>
            <a:off x="1917775" y="614982"/>
            <a:ext cx="21746416" cy="1491516"/>
          </a:xfrm>
        </p:spPr>
        <p:txBody>
          <a:bodyPr/>
          <a:lstStyle/>
          <a:p>
            <a:r>
              <a:rPr lang="en-AU" altLang="en-US" sz="5300" dirty="0">
                <a:solidFill>
                  <a:schemeClr val="tx1"/>
                </a:solidFill>
                <a:cs typeface="+mj-cs"/>
              </a:rPr>
              <a:t>Financial </a:t>
            </a:r>
            <a:r>
              <a:rPr lang="en-AU" altLang="en-US" sz="5300" dirty="0" smtClean="0">
                <a:solidFill>
                  <a:schemeClr val="tx1"/>
                </a:solidFill>
                <a:cs typeface="+mj-cs"/>
              </a:rPr>
              <a:t>Report </a:t>
            </a:r>
            <a:r>
              <a:rPr lang="en-AU" altLang="en-US" sz="5300" dirty="0">
                <a:solidFill>
                  <a:schemeClr val="tx1"/>
                </a:solidFill>
                <a:cs typeface="+mj-cs"/>
              </a:rPr>
              <a:t>A</a:t>
            </a:r>
            <a:r>
              <a:rPr lang="en-AU" altLang="en-US" sz="5300" dirty="0" smtClean="0">
                <a:solidFill>
                  <a:schemeClr val="tx1"/>
                </a:solidFill>
                <a:cs typeface="+mj-cs"/>
              </a:rPr>
              <a:t>ssertions -  Account Balances</a:t>
            </a:r>
            <a:endParaRPr lang="en-AU" sz="5300" dirty="0">
              <a:solidFill>
                <a:schemeClr val="tx1"/>
              </a:solidFill>
              <a:cs typeface="+mj-cs"/>
            </a:endParaRPr>
          </a:p>
        </p:txBody>
      </p:sp>
      <p:graphicFrame>
        <p:nvGraphicFramePr>
          <p:cNvPr id="5" name="Table 4"/>
          <p:cNvGraphicFramePr>
            <a:graphicFrameLocks noGrp="1"/>
          </p:cNvGraphicFramePr>
          <p:nvPr>
            <p:extLst>
              <p:ext uri="{D42A27DB-BD31-4B8C-83A1-F6EECF244321}">
                <p14:modId xmlns:p14="http://schemas.microsoft.com/office/powerpoint/2010/main" val="3274079879"/>
              </p:ext>
            </p:extLst>
          </p:nvPr>
        </p:nvGraphicFramePr>
        <p:xfrm>
          <a:off x="1219950" y="1817440"/>
          <a:ext cx="22471853" cy="11338560"/>
        </p:xfrm>
        <a:graphic>
          <a:graphicData uri="http://schemas.openxmlformats.org/drawingml/2006/table">
            <a:tbl>
              <a:tblPr firstRow="1" bandRow="1">
                <a:tableStyleId>{3B4B98B0-60AC-42C2-AFA5-B58CD77FA1E5}</a:tableStyleId>
              </a:tblPr>
              <a:tblGrid>
                <a:gridCol w="5551431">
                  <a:extLst>
                    <a:ext uri="{9D8B030D-6E8A-4147-A177-3AD203B41FA5}">
                      <a16:colId xmlns:a16="http://schemas.microsoft.com/office/drawing/2014/main" val="2447560899"/>
                    </a:ext>
                  </a:extLst>
                </a:gridCol>
                <a:gridCol w="16920422">
                  <a:extLst>
                    <a:ext uri="{9D8B030D-6E8A-4147-A177-3AD203B41FA5}">
                      <a16:colId xmlns:a16="http://schemas.microsoft.com/office/drawing/2014/main" val="1375219151"/>
                    </a:ext>
                  </a:extLst>
                </a:gridCol>
              </a:tblGrid>
              <a:tr h="944866">
                <a:tc>
                  <a:txBody>
                    <a:bodyPr/>
                    <a:lstStyle/>
                    <a:p>
                      <a:pPr lvl="1"/>
                      <a:endParaRPr lang="en-US" dirty="0" smtClean="0"/>
                    </a:p>
                    <a:p>
                      <a:pPr marL="457200" marR="0" lvl="1"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n-AU" altLang="en-US" sz="4400" u="none" strike="noStrike" kern="1200" cap="none" spc="0" normalizeH="0" baseline="0" noProof="0" dirty="0" smtClean="0">
                          <a:ln>
                            <a:noFill/>
                          </a:ln>
                          <a:effectLst/>
                          <a:uLnTx/>
                          <a:uFillTx/>
                        </a:rPr>
                        <a:t>Existence</a:t>
                      </a:r>
                      <a:endParaRPr lang="en-AU" dirty="0"/>
                    </a:p>
                  </a:txBody>
                  <a:tcPr anchor="ctr"/>
                </a:tc>
                <a:tc>
                  <a:txBody>
                    <a:bodyPr/>
                    <a:lstStyle/>
                    <a:p>
                      <a:pPr marL="571500" marR="0" lvl="0" indent="-571500" algn="l" defTabSz="914400" rtl="0" eaLnBrk="1" fontAlgn="auto" latinLnBrk="0" hangingPunct="1">
                        <a:lnSpc>
                          <a:spcPts val="5400"/>
                        </a:lnSpc>
                        <a:spcBef>
                          <a:spcPts val="600"/>
                        </a:spcBef>
                        <a:spcAft>
                          <a:spcPts val="600"/>
                        </a:spcAft>
                        <a:buClrTx/>
                        <a:buSzTx/>
                        <a:buFont typeface="Arial" panose="020B0604020202020204" pitchFamily="34" charset="0"/>
                        <a:buChar char="•"/>
                        <a:tabLst/>
                        <a:defRPr/>
                      </a:pPr>
                      <a:r>
                        <a:rPr kumimoji="0" lang="en-AU" altLang="en-US" sz="3600" b="0" i="0" u="none" strike="noStrike" kern="1200" cap="none" spc="0" normalizeH="0" baseline="0" noProof="0" dirty="0" smtClean="0">
                          <a:ln>
                            <a:noFill/>
                          </a:ln>
                          <a:solidFill>
                            <a:srgbClr val="232323"/>
                          </a:solidFill>
                          <a:effectLst/>
                          <a:uLnTx/>
                          <a:uFillTx/>
                          <a:latin typeface="+mn-lt"/>
                          <a:ea typeface="+mn-ea"/>
                          <a:cs typeface="Arial" pitchFamily="34" charset="0"/>
                        </a:rPr>
                        <a:t>assets, liabilities and equity interests exist.</a:t>
                      </a:r>
                      <a:endParaRPr lang="en-AU" dirty="0"/>
                    </a:p>
                  </a:txBody>
                  <a:tcPr/>
                </a:tc>
                <a:extLst>
                  <a:ext uri="{0D108BD9-81ED-4DB2-BD59-A6C34878D82A}">
                    <a16:rowId xmlns:a16="http://schemas.microsoft.com/office/drawing/2014/main" val="2520359148"/>
                  </a:ext>
                </a:extLst>
              </a:tr>
              <a:tr h="1656184">
                <a:tc>
                  <a:txBody>
                    <a:bodyPr/>
                    <a:lstStyle/>
                    <a:p>
                      <a:pPr marL="457200" marR="0" lvl="1"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n-AU" altLang="en-US" sz="4400" b="1" u="none" strike="noStrike" kern="1200" cap="none" spc="0" normalizeH="0" baseline="0" noProof="0" dirty="0" smtClean="0">
                          <a:ln>
                            <a:noFill/>
                          </a:ln>
                          <a:solidFill>
                            <a:schemeClr val="tx1"/>
                          </a:solidFill>
                          <a:effectLst/>
                          <a:uLnTx/>
                          <a:uFillTx/>
                          <a:latin typeface="+mn-lt"/>
                          <a:ea typeface="+mn-ea"/>
                          <a:cs typeface="+mn-cs"/>
                        </a:rPr>
                        <a:t>Rights and obligations  </a:t>
                      </a:r>
                    </a:p>
                    <a:p>
                      <a:pPr lvl="1"/>
                      <a:endParaRPr lang="en-AU" dirty="0"/>
                    </a:p>
                  </a:txBody>
                  <a:tcPr anchor="ctr"/>
                </a:tc>
                <a:tc>
                  <a:txBody>
                    <a:bodyPr/>
                    <a:lstStyle/>
                    <a:p>
                      <a:pPr marL="571500" marR="0" lvl="0" indent="-571500" algn="l" defTabSz="914400" rtl="0" eaLnBrk="1" fontAlgn="auto" latinLnBrk="0" hangingPunct="1">
                        <a:lnSpc>
                          <a:spcPts val="5400"/>
                        </a:lnSpc>
                        <a:spcBef>
                          <a:spcPts val="600"/>
                        </a:spcBef>
                        <a:spcAft>
                          <a:spcPts val="600"/>
                        </a:spcAft>
                        <a:buClrTx/>
                        <a:buSzTx/>
                        <a:buFont typeface="Arial" panose="020B0604020202020204" pitchFamily="34" charset="0"/>
                        <a:buChar char="•"/>
                        <a:tabLst/>
                        <a:defRPr/>
                      </a:pPr>
                      <a:r>
                        <a:rPr lang="en-AU" altLang="en-US" sz="3600" dirty="0" smtClean="0"/>
                        <a:t>the entity holds or controls the rights to assets, and liabilities are the obligation of the entity.</a:t>
                      </a:r>
                      <a:endParaRPr lang="en-AU" dirty="0"/>
                    </a:p>
                  </a:txBody>
                  <a:tcPr/>
                </a:tc>
                <a:extLst>
                  <a:ext uri="{0D108BD9-81ED-4DB2-BD59-A6C34878D82A}">
                    <a16:rowId xmlns:a16="http://schemas.microsoft.com/office/drawing/2014/main" val="2075662697"/>
                  </a:ext>
                </a:extLst>
              </a:tr>
              <a:tr h="2030794">
                <a:tc>
                  <a:txBody>
                    <a:bodyPr/>
                    <a:lstStyle/>
                    <a:p>
                      <a:pPr marL="457200" marR="0" lvl="1"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n-AU" altLang="en-US" sz="4400" b="1" u="none" strike="noStrike" kern="1200" cap="none" spc="0" normalizeH="0" baseline="0" dirty="0" smtClean="0">
                          <a:ln>
                            <a:noFill/>
                          </a:ln>
                          <a:solidFill>
                            <a:schemeClr val="tx1"/>
                          </a:solidFill>
                          <a:effectLst/>
                          <a:uLnTx/>
                          <a:uFillTx/>
                          <a:latin typeface="+mn-lt"/>
                          <a:ea typeface="+mn-ea"/>
                          <a:cs typeface="+mn-cs"/>
                        </a:rPr>
                        <a:t>Completeness</a:t>
                      </a:r>
                      <a:endParaRPr kumimoji="0" lang="en-AU" sz="4400" b="1" u="none" strike="noStrike" kern="1200" cap="none" spc="0" normalizeH="0" baseline="0" dirty="0">
                        <a:ln>
                          <a:noFill/>
                        </a:ln>
                        <a:solidFill>
                          <a:schemeClr val="tx1"/>
                        </a:solidFill>
                        <a:effectLst/>
                        <a:uLnTx/>
                        <a:uFillTx/>
                        <a:latin typeface="+mn-lt"/>
                        <a:ea typeface="+mn-ea"/>
                        <a:cs typeface="+mn-cs"/>
                      </a:endParaRPr>
                    </a:p>
                  </a:txBody>
                  <a:tcPr anchor="ctr"/>
                </a:tc>
                <a:tc>
                  <a:txBody>
                    <a:bodyPr/>
                    <a:lstStyle/>
                    <a:p>
                      <a:pPr marL="571500" marR="0" lvl="0" indent="-571500" algn="l" defTabSz="914400" rtl="0" eaLnBrk="1" fontAlgn="auto" latinLnBrk="0" hangingPunct="1">
                        <a:lnSpc>
                          <a:spcPts val="5400"/>
                        </a:lnSpc>
                        <a:spcBef>
                          <a:spcPts val="600"/>
                        </a:spcBef>
                        <a:spcAft>
                          <a:spcPts val="600"/>
                        </a:spcAft>
                        <a:buClrTx/>
                        <a:buSzTx/>
                        <a:buFont typeface="Arial" panose="020B0604020202020204" pitchFamily="34" charset="0"/>
                        <a:buChar char="•"/>
                        <a:tabLst/>
                        <a:defRPr/>
                      </a:pPr>
                      <a:r>
                        <a:rPr kumimoji="0" lang="en-AU" altLang="en-US" sz="3600" b="0" i="0" u="none" strike="noStrike" kern="1200" cap="none" spc="0" normalizeH="0" baseline="0" noProof="0" dirty="0" smtClean="0">
                          <a:ln>
                            <a:noFill/>
                          </a:ln>
                          <a:solidFill>
                            <a:srgbClr val="232323"/>
                          </a:solidFill>
                          <a:effectLst/>
                          <a:uLnTx/>
                          <a:uFillTx/>
                          <a:latin typeface="+mn-lt"/>
                          <a:ea typeface="+mn-ea"/>
                          <a:cs typeface="Arial" pitchFamily="34" charset="0"/>
                        </a:rPr>
                        <a:t>all assets, liabilities and equity interests that should have been recorded have been recorded and any resulting valuation or allocation adjustments are appropriate recorded and related disclosures have been appropriately measured and described.</a:t>
                      </a:r>
                      <a:endParaRPr kumimoji="0" lang="en-AU" altLang="en-US" sz="3600" b="0" i="0" u="none" strike="noStrike" kern="1200" cap="none" spc="0" normalizeH="0" baseline="0" noProof="0" dirty="0">
                        <a:ln>
                          <a:noFill/>
                        </a:ln>
                        <a:solidFill>
                          <a:srgbClr val="232323"/>
                        </a:solidFill>
                        <a:effectLst/>
                        <a:uLnTx/>
                        <a:uFillTx/>
                        <a:latin typeface="+mn-lt"/>
                        <a:ea typeface="+mn-ea"/>
                        <a:cs typeface="Arial" pitchFamily="34" charset="0"/>
                      </a:endParaRPr>
                    </a:p>
                  </a:txBody>
                  <a:tcPr/>
                </a:tc>
                <a:extLst>
                  <a:ext uri="{0D108BD9-81ED-4DB2-BD59-A6C34878D82A}">
                    <a16:rowId xmlns:a16="http://schemas.microsoft.com/office/drawing/2014/main" val="3740030951"/>
                  </a:ext>
                </a:extLst>
              </a:tr>
              <a:tr h="1353862">
                <a:tc>
                  <a:txBody>
                    <a:bodyPr/>
                    <a:lstStyle/>
                    <a:p>
                      <a:pPr marL="457200" marR="0" lvl="1"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n-AU" altLang="en-US" sz="4400" b="1" u="none" strike="noStrike" kern="1200" cap="none" spc="0" normalizeH="0" baseline="0" dirty="0" smtClean="0">
                          <a:ln>
                            <a:noFill/>
                          </a:ln>
                          <a:solidFill>
                            <a:schemeClr val="tx1"/>
                          </a:solidFill>
                          <a:effectLst/>
                          <a:uLnTx/>
                          <a:uFillTx/>
                          <a:latin typeface="+mn-lt"/>
                          <a:ea typeface="+mn-ea"/>
                          <a:cs typeface="+mn-cs"/>
                        </a:rPr>
                        <a:t>Valuation and allocation </a:t>
                      </a:r>
                      <a:endParaRPr kumimoji="0" lang="en-AU" sz="4400" b="1" u="none" strike="noStrike" kern="1200" cap="none" spc="0" normalizeH="0" baseline="0" dirty="0">
                        <a:ln>
                          <a:noFill/>
                        </a:ln>
                        <a:solidFill>
                          <a:schemeClr val="tx1"/>
                        </a:solidFill>
                        <a:effectLst/>
                        <a:uLnTx/>
                        <a:uFillTx/>
                        <a:latin typeface="+mn-lt"/>
                        <a:ea typeface="+mn-ea"/>
                        <a:cs typeface="+mn-cs"/>
                      </a:endParaRPr>
                    </a:p>
                  </a:txBody>
                  <a:tcPr anchor="ctr"/>
                </a:tc>
                <a:tc>
                  <a:txBody>
                    <a:bodyPr/>
                    <a:lstStyle/>
                    <a:p>
                      <a:pPr marL="571500" marR="0" lvl="0" indent="-571500" algn="l" defTabSz="914400" rtl="0" eaLnBrk="1" fontAlgn="auto" latinLnBrk="0" hangingPunct="1">
                        <a:lnSpc>
                          <a:spcPts val="5400"/>
                        </a:lnSpc>
                        <a:spcBef>
                          <a:spcPts val="600"/>
                        </a:spcBef>
                        <a:spcAft>
                          <a:spcPts val="600"/>
                        </a:spcAft>
                        <a:buClrTx/>
                        <a:buSzTx/>
                        <a:buFont typeface="Arial" panose="020B0604020202020204" pitchFamily="34" charset="0"/>
                        <a:buChar char="•"/>
                        <a:tabLst/>
                        <a:defRPr/>
                      </a:pPr>
                      <a:r>
                        <a:rPr kumimoji="0" lang="en-AU" altLang="en-US" sz="3600" b="0" i="0" u="none" strike="noStrike" kern="1200" cap="none" spc="0" normalizeH="0" baseline="0" dirty="0" smtClean="0">
                          <a:ln>
                            <a:noFill/>
                          </a:ln>
                          <a:solidFill>
                            <a:srgbClr val="232323"/>
                          </a:solidFill>
                          <a:effectLst/>
                          <a:uLnTx/>
                          <a:uFillTx/>
                          <a:latin typeface="+mn-lt"/>
                          <a:ea typeface="+mn-ea"/>
                          <a:cs typeface="Arial" pitchFamily="34" charset="0"/>
                        </a:rPr>
                        <a:t>assets, liability and equity interests are included in the financial report at appropriate amounts and any resulting valuation adjustments are appropriately recorded.</a:t>
                      </a:r>
                    </a:p>
                  </a:txBody>
                  <a:tcPr/>
                </a:tc>
                <a:extLst>
                  <a:ext uri="{0D108BD9-81ED-4DB2-BD59-A6C34878D82A}">
                    <a16:rowId xmlns:a16="http://schemas.microsoft.com/office/drawing/2014/main" val="1336288812"/>
                  </a:ext>
                </a:extLst>
              </a:tr>
              <a:tr h="979390">
                <a:tc>
                  <a:txBody>
                    <a:bodyPr/>
                    <a:lstStyle/>
                    <a:p>
                      <a:pPr marL="457200" marR="0" lvl="1"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n-AU" altLang="en-US" sz="4400" b="1" u="none" strike="noStrike" kern="1200" cap="none" spc="0" normalizeH="0" baseline="0" dirty="0" smtClean="0">
                          <a:ln>
                            <a:noFill/>
                          </a:ln>
                          <a:solidFill>
                            <a:schemeClr val="tx1"/>
                          </a:solidFill>
                          <a:effectLst/>
                          <a:uLnTx/>
                          <a:uFillTx/>
                          <a:latin typeface="+mn-lt"/>
                          <a:ea typeface="+mn-ea"/>
                          <a:cs typeface="+mn-cs"/>
                        </a:rPr>
                        <a:t>Classification </a:t>
                      </a:r>
                    </a:p>
                    <a:p>
                      <a:pPr lvl="1"/>
                      <a:endParaRPr lang="en-AU" dirty="0"/>
                    </a:p>
                  </a:txBody>
                  <a:tcPr anchor="ctr"/>
                </a:tc>
                <a:tc>
                  <a:txBody>
                    <a:bodyPr/>
                    <a:lstStyle/>
                    <a:p>
                      <a:pPr marL="571500" marR="0" lvl="0" indent="-571500" algn="l" defTabSz="914400" rtl="0" eaLnBrk="1" fontAlgn="auto" latinLnBrk="0" hangingPunct="1">
                        <a:lnSpc>
                          <a:spcPts val="5400"/>
                        </a:lnSpc>
                        <a:spcBef>
                          <a:spcPts val="600"/>
                        </a:spcBef>
                        <a:spcAft>
                          <a:spcPts val="600"/>
                        </a:spcAft>
                        <a:buClrTx/>
                        <a:buSzTx/>
                        <a:buFont typeface="Arial" panose="020B0604020202020204" pitchFamily="34" charset="0"/>
                        <a:buChar char="•"/>
                        <a:tabLst/>
                        <a:defRPr/>
                      </a:pPr>
                      <a:r>
                        <a:rPr kumimoji="0" lang="en-AU" altLang="en-US" sz="3600" b="0" i="0" u="none" strike="noStrike" kern="1200" cap="none" spc="0" normalizeH="0" baseline="0" noProof="0" dirty="0" smtClean="0">
                          <a:ln>
                            <a:noFill/>
                          </a:ln>
                          <a:solidFill>
                            <a:srgbClr val="232323"/>
                          </a:solidFill>
                          <a:effectLst/>
                          <a:uLnTx/>
                          <a:uFillTx/>
                          <a:latin typeface="+mn-lt"/>
                          <a:ea typeface="+mn-ea"/>
                          <a:cs typeface="Arial" pitchFamily="34" charset="0"/>
                        </a:rPr>
                        <a:t>assets, liabilities and equity interests have  been recorded in the proper accounts. </a:t>
                      </a:r>
                    </a:p>
                  </a:txBody>
                  <a:tcPr/>
                </a:tc>
                <a:extLst>
                  <a:ext uri="{0D108BD9-81ED-4DB2-BD59-A6C34878D82A}">
                    <a16:rowId xmlns:a16="http://schemas.microsoft.com/office/drawing/2014/main" val="2165200884"/>
                  </a:ext>
                </a:extLst>
              </a:tr>
              <a:tr h="1352025">
                <a:tc>
                  <a:txBody>
                    <a:bodyPr/>
                    <a:lstStyle/>
                    <a:p>
                      <a:pPr marL="457200" marR="0" lvl="1"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n-AU" altLang="en-US" sz="4400" b="1" u="none" strike="noStrike" kern="1200" cap="none" spc="0" normalizeH="0" baseline="0" dirty="0" smtClean="0">
                          <a:ln>
                            <a:noFill/>
                          </a:ln>
                          <a:solidFill>
                            <a:schemeClr val="tx1"/>
                          </a:solidFill>
                          <a:effectLst/>
                          <a:uLnTx/>
                          <a:uFillTx/>
                          <a:latin typeface="+mn-lt"/>
                          <a:ea typeface="+mn-ea"/>
                          <a:cs typeface="+mn-cs"/>
                        </a:rPr>
                        <a:t>Presentation </a:t>
                      </a:r>
                    </a:p>
                    <a:p>
                      <a:pPr lvl="1"/>
                      <a:endParaRPr lang="en-AU" dirty="0"/>
                    </a:p>
                  </a:txBody>
                  <a:tcPr anchor="ctr"/>
                </a:tc>
                <a:tc>
                  <a:txBody>
                    <a:bodyPr/>
                    <a:lstStyle/>
                    <a:p>
                      <a:pPr marL="571500" marR="0" lvl="0" indent="-571500" algn="l" defTabSz="914400" rtl="0" eaLnBrk="1" fontAlgn="auto" latinLnBrk="0" hangingPunct="1">
                        <a:lnSpc>
                          <a:spcPts val="5400"/>
                        </a:lnSpc>
                        <a:spcBef>
                          <a:spcPts val="600"/>
                        </a:spcBef>
                        <a:spcAft>
                          <a:spcPts val="600"/>
                        </a:spcAft>
                        <a:buClrTx/>
                        <a:buSzTx/>
                        <a:buFont typeface="Arial" panose="020B0604020202020204" pitchFamily="34" charset="0"/>
                        <a:buChar char="•"/>
                        <a:tabLst/>
                        <a:defRPr/>
                      </a:pPr>
                      <a:r>
                        <a:rPr kumimoji="0" lang="en-AU" altLang="en-US" sz="3600" b="0" i="0" u="none" strike="noStrike" kern="1200" cap="none" spc="0" normalizeH="0" baseline="0" noProof="0" dirty="0" smtClean="0">
                          <a:ln>
                            <a:noFill/>
                          </a:ln>
                          <a:solidFill>
                            <a:srgbClr val="232323"/>
                          </a:solidFill>
                          <a:effectLst/>
                          <a:uLnTx/>
                          <a:uFillTx/>
                          <a:latin typeface="+mn-lt"/>
                          <a:ea typeface="+mn-ea"/>
                          <a:cs typeface="Arial" pitchFamily="34" charset="0"/>
                        </a:rPr>
                        <a:t>assets, liabilities and equity interests are appropriately aggregated or disaggregated and clearly described and related disclosures are relevant and understandable.</a:t>
                      </a:r>
                      <a:endParaRPr kumimoji="0" lang="en-AU" sz="3600" b="0" i="0" u="none" strike="noStrike" kern="1200" cap="none" spc="0" normalizeH="0" baseline="0" dirty="0">
                        <a:ln>
                          <a:noFill/>
                        </a:ln>
                        <a:solidFill>
                          <a:srgbClr val="232323"/>
                        </a:solidFill>
                        <a:effectLst/>
                        <a:uLnTx/>
                        <a:uFillTx/>
                        <a:latin typeface="+mn-lt"/>
                        <a:ea typeface="+mn-ea"/>
                        <a:cs typeface="Arial" pitchFamily="34" charset="0"/>
                      </a:endParaRPr>
                    </a:p>
                  </a:txBody>
                  <a:tcPr/>
                </a:tc>
                <a:extLst>
                  <a:ext uri="{0D108BD9-81ED-4DB2-BD59-A6C34878D82A}">
                    <a16:rowId xmlns:a16="http://schemas.microsoft.com/office/drawing/2014/main" val="2959107004"/>
                  </a:ext>
                </a:extLst>
              </a:tr>
            </a:tbl>
          </a:graphicData>
        </a:graphic>
      </p:graphicFrame>
    </p:spTree>
    <p:extLst>
      <p:ext uri="{BB962C8B-B14F-4D97-AF65-F5344CB8AC3E}">
        <p14:creationId xmlns:p14="http://schemas.microsoft.com/office/powerpoint/2010/main" val="6406780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A40467F-A07D-468C-AE2C-0E7745175F6B}"/>
              </a:ext>
            </a:extLst>
          </p:cNvPr>
          <p:cNvSpPr>
            <a:spLocks noGrp="1"/>
          </p:cNvSpPr>
          <p:nvPr>
            <p:ph type="ftr" sz="quarter" idx="14"/>
          </p:nvPr>
        </p:nvSpPr>
        <p:spPr/>
        <p:txBody>
          <a:bodyPr/>
          <a:lstStyle/>
          <a:p>
            <a:r>
              <a:rPr lang="en-AU"/>
              <a:t>Presentation title goes here</a:t>
            </a:r>
            <a:endParaRPr lang="en-AU" dirty="0"/>
          </a:p>
        </p:txBody>
      </p:sp>
      <p:sp>
        <p:nvSpPr>
          <p:cNvPr id="3" name="Text Placeholder 2">
            <a:extLst>
              <a:ext uri="{FF2B5EF4-FFF2-40B4-BE49-F238E27FC236}">
                <a16:creationId xmlns:a16="http://schemas.microsoft.com/office/drawing/2014/main" id="{2320DC67-63E5-4290-82C2-80D376FABA19}"/>
              </a:ext>
            </a:extLst>
          </p:cNvPr>
          <p:cNvSpPr>
            <a:spLocks noGrp="1"/>
          </p:cNvSpPr>
          <p:nvPr>
            <p:ph type="body" sz="quarter" idx="15"/>
          </p:nvPr>
        </p:nvSpPr>
        <p:spPr>
          <a:xfrm>
            <a:off x="4127104" y="5561856"/>
            <a:ext cx="19910334" cy="5555493"/>
          </a:xfrm>
        </p:spPr>
        <p:txBody>
          <a:bodyPr/>
          <a:lstStyle/>
          <a:p>
            <a:r>
              <a:rPr lang="en-US" altLang="en-US" sz="9600" dirty="0"/>
              <a:t>LO </a:t>
            </a:r>
            <a:r>
              <a:rPr lang="en-US" altLang="en-US" sz="9600" dirty="0" smtClean="0"/>
              <a:t>3.3</a:t>
            </a:r>
            <a:endParaRPr lang="en-US" altLang="en-US" sz="9600" dirty="0"/>
          </a:p>
          <a:p>
            <a:r>
              <a:rPr lang="en-AU" altLang="en-US" sz="9600" dirty="0" smtClean="0"/>
              <a:t>    Audit </a:t>
            </a:r>
            <a:r>
              <a:rPr lang="en-AU" altLang="en-US" sz="9600" dirty="0"/>
              <a:t>P</a:t>
            </a:r>
            <a:r>
              <a:rPr lang="en-AU" altLang="en-US" sz="9600" dirty="0" smtClean="0"/>
              <a:t>rocedures </a:t>
            </a:r>
            <a:r>
              <a:rPr lang="en-AU" altLang="en-US" sz="9600" dirty="0"/>
              <a:t>and </a:t>
            </a:r>
            <a:r>
              <a:rPr lang="en-AU" altLang="en-US" sz="9600" dirty="0" smtClean="0"/>
              <a:t>Evidence</a:t>
            </a:r>
            <a:endParaRPr lang="en-AU" dirty="0"/>
          </a:p>
        </p:txBody>
      </p:sp>
    </p:spTree>
    <p:extLst>
      <p:ext uri="{BB962C8B-B14F-4D97-AF65-F5344CB8AC3E}">
        <p14:creationId xmlns:p14="http://schemas.microsoft.com/office/powerpoint/2010/main" val="17576155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8BA6771-07A8-44F9-819C-EB2C954AD7F4}"/>
              </a:ext>
            </a:extLst>
          </p:cNvPr>
          <p:cNvSpPr>
            <a:spLocks noGrp="1"/>
          </p:cNvSpPr>
          <p:nvPr>
            <p:ph idx="1"/>
          </p:nvPr>
        </p:nvSpPr>
        <p:spPr>
          <a:xfrm>
            <a:off x="1756142" y="2387244"/>
            <a:ext cx="21581958" cy="3857672"/>
          </a:xfrm>
        </p:spPr>
        <p:txBody>
          <a:bodyPr/>
          <a:lstStyle/>
          <a:p>
            <a:pPr marL="742950" indent="-742950">
              <a:spcBef>
                <a:spcPts val="1200"/>
              </a:spcBef>
              <a:buClr>
                <a:srgbClr val="DD622B"/>
              </a:buClr>
              <a:buSzPct val="90000"/>
              <a:buFont typeface="Wingdings" panose="05000000000000000000" pitchFamily="2" charset="2"/>
              <a:buChar char="§"/>
            </a:pPr>
            <a:r>
              <a:rPr lang="en-US" altLang="en-US" sz="4400" dirty="0"/>
              <a:t>Audit procedures are the actions that an auditor takes in acquiring evidence.</a:t>
            </a:r>
          </a:p>
          <a:p>
            <a:pPr marL="742950" indent="-742950">
              <a:spcBef>
                <a:spcPts val="1200"/>
              </a:spcBef>
              <a:buClr>
                <a:srgbClr val="DD622B"/>
              </a:buClr>
              <a:buSzPct val="90000"/>
              <a:buFont typeface="Wingdings" panose="05000000000000000000" pitchFamily="2" charset="2"/>
              <a:buChar char="§"/>
            </a:pPr>
            <a:r>
              <a:rPr lang="en-US" altLang="en-US" sz="4400" dirty="0"/>
              <a:t> ASA 500.5 (ISA 500.5) defines audit evidence  as all of the information used by the auditor in arriving at the conclusions on which the audit opinion is</a:t>
            </a:r>
            <a:endParaRPr lang="en-AU" sz="4400" dirty="0"/>
          </a:p>
        </p:txBody>
      </p:sp>
      <p:sp>
        <p:nvSpPr>
          <p:cNvPr id="3" name="Slide Number Placeholder 2">
            <a:extLst>
              <a:ext uri="{FF2B5EF4-FFF2-40B4-BE49-F238E27FC236}">
                <a16:creationId xmlns:a16="http://schemas.microsoft.com/office/drawing/2014/main" id="{13FE1D1C-4601-4CC2-B1B9-BC4DA0FE1067}"/>
              </a:ext>
            </a:extLst>
          </p:cNvPr>
          <p:cNvSpPr>
            <a:spLocks noGrp="1"/>
          </p:cNvSpPr>
          <p:nvPr>
            <p:ph type="sldNum" sz="quarter" idx="12"/>
          </p:nvPr>
        </p:nvSpPr>
        <p:spPr/>
        <p:txBody>
          <a:bodyPr/>
          <a:lstStyle/>
          <a:p>
            <a:fld id="{CE1B70CE-F4BC-4B6F-A663-B479B5E51611}" type="slidenum">
              <a:rPr lang="en-AU" noProof="0" smtClean="0"/>
              <a:pPr/>
              <a:t>13</a:t>
            </a:fld>
            <a:endParaRPr lang="en-AU" noProof="0" dirty="0"/>
          </a:p>
        </p:txBody>
      </p:sp>
      <p:sp>
        <p:nvSpPr>
          <p:cNvPr id="4" name="Title 3">
            <a:extLst>
              <a:ext uri="{FF2B5EF4-FFF2-40B4-BE49-F238E27FC236}">
                <a16:creationId xmlns:a16="http://schemas.microsoft.com/office/drawing/2014/main" id="{26135AF5-EFC2-4C98-B62B-21C9E6930D71}"/>
              </a:ext>
            </a:extLst>
          </p:cNvPr>
          <p:cNvSpPr>
            <a:spLocks noGrp="1"/>
          </p:cNvSpPr>
          <p:nvPr>
            <p:ph type="title"/>
          </p:nvPr>
        </p:nvSpPr>
        <p:spPr>
          <a:xfrm>
            <a:off x="2614936" y="895728"/>
            <a:ext cx="18336313" cy="1491516"/>
          </a:xfrm>
        </p:spPr>
        <p:txBody>
          <a:bodyPr/>
          <a:lstStyle/>
          <a:p>
            <a:pPr algn="ctr"/>
            <a:r>
              <a:rPr lang="en-AU" altLang="en-US" sz="4800" dirty="0" smtClean="0"/>
              <a:t> </a:t>
            </a:r>
            <a:r>
              <a:rPr lang="en-AU" altLang="en-US" sz="6600" dirty="0">
                <a:solidFill>
                  <a:srgbClr val="0070C0"/>
                </a:solidFill>
                <a:cs typeface="+mj-cs"/>
              </a:rPr>
              <a:t>Audit </a:t>
            </a:r>
            <a:r>
              <a:rPr lang="en-AU" altLang="en-US" sz="6600" dirty="0" smtClean="0">
                <a:solidFill>
                  <a:srgbClr val="0070C0"/>
                </a:solidFill>
                <a:cs typeface="+mj-cs"/>
              </a:rPr>
              <a:t>Procedures </a:t>
            </a:r>
            <a:r>
              <a:rPr lang="en-AU" altLang="en-US" sz="6600" dirty="0">
                <a:solidFill>
                  <a:srgbClr val="0070C0"/>
                </a:solidFill>
                <a:cs typeface="+mj-cs"/>
              </a:rPr>
              <a:t>and </a:t>
            </a:r>
            <a:r>
              <a:rPr lang="en-AU" altLang="en-US" sz="6600" dirty="0" smtClean="0">
                <a:solidFill>
                  <a:srgbClr val="0070C0"/>
                </a:solidFill>
                <a:cs typeface="+mj-cs"/>
              </a:rPr>
              <a:t>Evidence</a:t>
            </a:r>
            <a:endParaRPr lang="en-AU" sz="6600" dirty="0">
              <a:solidFill>
                <a:srgbClr val="0070C0"/>
              </a:solidFill>
              <a:cs typeface="+mj-cs"/>
            </a:endParaRPr>
          </a:p>
        </p:txBody>
      </p:sp>
      <p:pic>
        <p:nvPicPr>
          <p:cNvPr id="5" name="Content Placeholder 2">
            <a:extLst>
              <a:ext uri="{FF2B5EF4-FFF2-40B4-BE49-F238E27FC236}">
                <a16:creationId xmlns:a16="http://schemas.microsoft.com/office/drawing/2014/main" id="{BFE8A2D2-F419-4844-91A4-B3BE590788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3479032" y="5345832"/>
            <a:ext cx="17848147" cy="5585134"/>
          </a:xfrm>
          <a:prstGeom prst="rect">
            <a:avLst/>
          </a:prstGeom>
        </p:spPr>
      </p:pic>
      <p:sp>
        <p:nvSpPr>
          <p:cNvPr id="7" name="Rectangle 6"/>
          <p:cNvSpPr/>
          <p:nvPr/>
        </p:nvSpPr>
        <p:spPr>
          <a:xfrm>
            <a:off x="7439472" y="11241949"/>
            <a:ext cx="16944528" cy="430887"/>
          </a:xfrm>
          <a:prstGeom prst="rect">
            <a:avLst/>
          </a:prstGeom>
        </p:spPr>
        <p:txBody>
          <a:bodyPr wrap="square">
            <a:spAutoFit/>
          </a:bodyPr>
          <a:lstStyle/>
          <a:p>
            <a:r>
              <a:rPr lang="en-AU" sz="2200" i="1" dirty="0"/>
              <a:t>Source: </a:t>
            </a:r>
            <a:r>
              <a:rPr lang="en-AU" sz="2200" dirty="0"/>
              <a:t>Grant, G. &amp; </a:t>
            </a:r>
            <a:r>
              <a:rPr lang="en-AU" sz="2200" dirty="0" err="1"/>
              <a:t>Simnett</a:t>
            </a:r>
            <a:r>
              <a:rPr lang="en-AU" sz="2200" dirty="0"/>
              <a:t>, R. (2018). </a:t>
            </a:r>
            <a:r>
              <a:rPr lang="en-AU" sz="2200" i="1" dirty="0"/>
              <a:t>Auditing &amp; Assurance Services In Australia </a:t>
            </a:r>
            <a:r>
              <a:rPr lang="en-AU" sz="2200" dirty="0"/>
              <a:t>(7th Ed), Sydney, Australia: McGraw Hill</a:t>
            </a:r>
          </a:p>
        </p:txBody>
      </p:sp>
    </p:spTree>
    <p:extLst>
      <p:ext uri="{BB962C8B-B14F-4D97-AF65-F5344CB8AC3E}">
        <p14:creationId xmlns:p14="http://schemas.microsoft.com/office/powerpoint/2010/main" val="24890653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9F51157-8428-4BB7-A98A-88C6100A77A3}"/>
              </a:ext>
            </a:extLst>
          </p:cNvPr>
          <p:cNvSpPr>
            <a:spLocks noGrp="1"/>
          </p:cNvSpPr>
          <p:nvPr>
            <p:ph idx="1"/>
          </p:nvPr>
        </p:nvSpPr>
        <p:spPr>
          <a:xfrm>
            <a:off x="6491686" y="3905672"/>
            <a:ext cx="16246805" cy="8331093"/>
          </a:xfrm>
        </p:spPr>
        <p:txBody>
          <a:bodyPr/>
          <a:lstStyle/>
          <a:p>
            <a:pPr marL="742950" indent="-742950">
              <a:lnSpc>
                <a:spcPts val="5400"/>
              </a:lnSpc>
              <a:spcBef>
                <a:spcPts val="1200"/>
              </a:spcBef>
              <a:spcAft>
                <a:spcPts val="1300"/>
              </a:spcAft>
              <a:buClr>
                <a:srgbClr val="DD622B"/>
              </a:buClr>
              <a:buFont typeface="Wingdings" panose="05000000000000000000" pitchFamily="2" charset="2"/>
              <a:buChar char="§"/>
            </a:pPr>
            <a:r>
              <a:rPr lang="en-US" altLang="en-US" sz="4400" dirty="0"/>
              <a:t>Inspection</a:t>
            </a:r>
            <a:endParaRPr lang="en-AU" altLang="en-US" sz="4400" dirty="0"/>
          </a:p>
          <a:p>
            <a:pPr marL="742950" indent="-742950">
              <a:lnSpc>
                <a:spcPts val="5400"/>
              </a:lnSpc>
              <a:spcBef>
                <a:spcPts val="1200"/>
              </a:spcBef>
              <a:spcAft>
                <a:spcPts val="1300"/>
              </a:spcAft>
              <a:buClr>
                <a:srgbClr val="DD622B"/>
              </a:buClr>
              <a:buFont typeface="Wingdings" panose="05000000000000000000" pitchFamily="2" charset="2"/>
              <a:buChar char="§"/>
            </a:pPr>
            <a:r>
              <a:rPr lang="en-US" altLang="en-US" sz="4400" dirty="0"/>
              <a:t>Observation</a:t>
            </a:r>
            <a:endParaRPr lang="en-AU" altLang="en-US" sz="4400" dirty="0"/>
          </a:p>
          <a:p>
            <a:pPr marL="742950" indent="-742950">
              <a:lnSpc>
                <a:spcPts val="5400"/>
              </a:lnSpc>
              <a:spcBef>
                <a:spcPts val="1200"/>
              </a:spcBef>
              <a:spcAft>
                <a:spcPts val="1300"/>
              </a:spcAft>
              <a:buClr>
                <a:srgbClr val="DD622B"/>
              </a:buClr>
              <a:buFont typeface="Wingdings" panose="05000000000000000000" pitchFamily="2" charset="2"/>
              <a:buChar char="§"/>
            </a:pPr>
            <a:r>
              <a:rPr lang="en-US" altLang="en-US" sz="4400" dirty="0"/>
              <a:t>External confirmation</a:t>
            </a:r>
            <a:endParaRPr lang="en-AU" altLang="en-US" sz="4400" dirty="0"/>
          </a:p>
          <a:p>
            <a:pPr marL="742950" indent="-742950">
              <a:lnSpc>
                <a:spcPts val="5400"/>
              </a:lnSpc>
              <a:spcBef>
                <a:spcPts val="1200"/>
              </a:spcBef>
              <a:spcAft>
                <a:spcPts val="1300"/>
              </a:spcAft>
              <a:buClr>
                <a:srgbClr val="DD622B"/>
              </a:buClr>
              <a:buFont typeface="Wingdings" panose="05000000000000000000" pitchFamily="2" charset="2"/>
              <a:buChar char="§"/>
            </a:pPr>
            <a:r>
              <a:rPr lang="en-US" altLang="en-US" sz="4400" dirty="0"/>
              <a:t>Recalculation</a:t>
            </a:r>
          </a:p>
          <a:p>
            <a:pPr marL="742950" indent="-742950">
              <a:lnSpc>
                <a:spcPts val="5400"/>
              </a:lnSpc>
              <a:spcBef>
                <a:spcPts val="1200"/>
              </a:spcBef>
              <a:spcAft>
                <a:spcPts val="1300"/>
              </a:spcAft>
              <a:buClr>
                <a:srgbClr val="DD622B"/>
              </a:buClr>
              <a:buFont typeface="Wingdings" panose="05000000000000000000" pitchFamily="2" charset="2"/>
              <a:buChar char="§"/>
            </a:pPr>
            <a:r>
              <a:rPr lang="en-AU" altLang="en-US" sz="4400" dirty="0"/>
              <a:t>Re-performance</a:t>
            </a:r>
          </a:p>
          <a:p>
            <a:pPr marL="742950" indent="-742950">
              <a:lnSpc>
                <a:spcPts val="5400"/>
              </a:lnSpc>
              <a:spcBef>
                <a:spcPts val="1200"/>
              </a:spcBef>
              <a:spcAft>
                <a:spcPts val="1300"/>
              </a:spcAft>
              <a:buClr>
                <a:srgbClr val="DD622B"/>
              </a:buClr>
              <a:buFont typeface="Wingdings" panose="05000000000000000000" pitchFamily="2" charset="2"/>
              <a:buChar char="§"/>
            </a:pPr>
            <a:r>
              <a:rPr lang="en-US" altLang="en-US" sz="4400" dirty="0"/>
              <a:t>Analytical </a:t>
            </a:r>
            <a:r>
              <a:rPr lang="en-AU" altLang="en-US" sz="4400" dirty="0"/>
              <a:t>procedures</a:t>
            </a:r>
          </a:p>
          <a:p>
            <a:pPr marL="742950" indent="-742950">
              <a:lnSpc>
                <a:spcPts val="5400"/>
              </a:lnSpc>
              <a:spcBef>
                <a:spcPts val="1200"/>
              </a:spcBef>
              <a:spcAft>
                <a:spcPts val="1300"/>
              </a:spcAft>
              <a:buClr>
                <a:srgbClr val="DD622B"/>
              </a:buClr>
              <a:buFont typeface="Wingdings" panose="05000000000000000000" pitchFamily="2" charset="2"/>
              <a:buChar char="§"/>
            </a:pPr>
            <a:r>
              <a:rPr lang="en-US" altLang="en-US" sz="4400" dirty="0"/>
              <a:t>Enquiry (ASA/ISA 500.A14-A25</a:t>
            </a:r>
            <a:endParaRPr lang="en-AU" sz="4400" dirty="0"/>
          </a:p>
        </p:txBody>
      </p:sp>
      <p:sp>
        <p:nvSpPr>
          <p:cNvPr id="3" name="Slide Number Placeholder 2">
            <a:extLst>
              <a:ext uri="{FF2B5EF4-FFF2-40B4-BE49-F238E27FC236}">
                <a16:creationId xmlns:a16="http://schemas.microsoft.com/office/drawing/2014/main" id="{C99017B0-6648-49C0-84E6-9C85242DE0C0}"/>
              </a:ext>
            </a:extLst>
          </p:cNvPr>
          <p:cNvSpPr>
            <a:spLocks noGrp="1"/>
          </p:cNvSpPr>
          <p:nvPr>
            <p:ph type="sldNum" sz="quarter" idx="12"/>
          </p:nvPr>
        </p:nvSpPr>
        <p:spPr/>
        <p:txBody>
          <a:bodyPr/>
          <a:lstStyle/>
          <a:p>
            <a:fld id="{CE1B70CE-F4BC-4B6F-A663-B479B5E51611}" type="slidenum">
              <a:rPr lang="en-AU" noProof="0" smtClean="0"/>
              <a:pPr/>
              <a:t>14</a:t>
            </a:fld>
            <a:endParaRPr lang="en-AU" noProof="0" dirty="0"/>
          </a:p>
        </p:txBody>
      </p:sp>
      <p:sp>
        <p:nvSpPr>
          <p:cNvPr id="4" name="Title 3">
            <a:extLst>
              <a:ext uri="{FF2B5EF4-FFF2-40B4-BE49-F238E27FC236}">
                <a16:creationId xmlns:a16="http://schemas.microsoft.com/office/drawing/2014/main" id="{BC016BD4-E605-458E-A95D-539A7E350B1C}"/>
              </a:ext>
            </a:extLst>
          </p:cNvPr>
          <p:cNvSpPr>
            <a:spLocks noGrp="1"/>
          </p:cNvSpPr>
          <p:nvPr>
            <p:ph type="title"/>
          </p:nvPr>
        </p:nvSpPr>
        <p:spPr>
          <a:xfrm>
            <a:off x="2391093" y="1673424"/>
            <a:ext cx="18336313" cy="1491516"/>
          </a:xfrm>
        </p:spPr>
        <p:txBody>
          <a:bodyPr/>
          <a:lstStyle/>
          <a:p>
            <a:pPr algn="ctr"/>
            <a:r>
              <a:rPr lang="en-AU" altLang="en-US" sz="6600" dirty="0">
                <a:solidFill>
                  <a:srgbClr val="0070C0"/>
                </a:solidFill>
                <a:cs typeface="+mj-cs"/>
              </a:rPr>
              <a:t>Common </a:t>
            </a:r>
            <a:r>
              <a:rPr lang="en-AU" altLang="en-US" sz="6600" dirty="0" smtClean="0">
                <a:solidFill>
                  <a:srgbClr val="0070C0"/>
                </a:solidFill>
                <a:cs typeface="+mj-cs"/>
              </a:rPr>
              <a:t>Audit </a:t>
            </a:r>
            <a:r>
              <a:rPr lang="en-AU" altLang="en-US" sz="6600" dirty="0">
                <a:solidFill>
                  <a:srgbClr val="0070C0"/>
                </a:solidFill>
                <a:cs typeface="+mj-cs"/>
              </a:rPr>
              <a:t>P</a:t>
            </a:r>
            <a:r>
              <a:rPr lang="en-AU" altLang="en-US" sz="6600" dirty="0" smtClean="0">
                <a:solidFill>
                  <a:srgbClr val="0070C0"/>
                </a:solidFill>
                <a:cs typeface="+mj-cs"/>
              </a:rPr>
              <a:t>rocedures</a:t>
            </a:r>
            <a:endParaRPr lang="en-AU" sz="6600" dirty="0">
              <a:solidFill>
                <a:srgbClr val="0070C0"/>
              </a:solidFill>
              <a:cs typeface="+mj-cs"/>
            </a:endParaRPr>
          </a:p>
        </p:txBody>
      </p:sp>
    </p:spTree>
    <p:extLst>
      <p:ext uri="{BB962C8B-B14F-4D97-AF65-F5344CB8AC3E}">
        <p14:creationId xmlns:p14="http://schemas.microsoft.com/office/powerpoint/2010/main" val="5383022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9F9E474-ACAE-4DAC-88CD-2E731888A6BE}"/>
              </a:ext>
            </a:extLst>
          </p:cNvPr>
          <p:cNvSpPr>
            <a:spLocks noGrp="1"/>
          </p:cNvSpPr>
          <p:nvPr>
            <p:ph type="sldNum" sz="quarter" idx="12"/>
          </p:nvPr>
        </p:nvSpPr>
        <p:spPr/>
        <p:txBody>
          <a:bodyPr/>
          <a:lstStyle/>
          <a:p>
            <a:fld id="{CE1B70CE-F4BC-4B6F-A663-B479B5E51611}" type="slidenum">
              <a:rPr lang="en-AU" noProof="0" smtClean="0"/>
              <a:pPr/>
              <a:t>15</a:t>
            </a:fld>
            <a:endParaRPr lang="en-AU" noProof="0" dirty="0"/>
          </a:p>
        </p:txBody>
      </p:sp>
      <p:sp>
        <p:nvSpPr>
          <p:cNvPr id="4" name="Title 3">
            <a:extLst>
              <a:ext uri="{FF2B5EF4-FFF2-40B4-BE49-F238E27FC236}">
                <a16:creationId xmlns:a16="http://schemas.microsoft.com/office/drawing/2014/main" id="{2FFF279A-201F-421A-AD82-5F21EFF9504A}"/>
              </a:ext>
            </a:extLst>
          </p:cNvPr>
          <p:cNvSpPr>
            <a:spLocks noGrp="1"/>
          </p:cNvSpPr>
          <p:nvPr>
            <p:ph type="title"/>
          </p:nvPr>
        </p:nvSpPr>
        <p:spPr>
          <a:xfrm>
            <a:off x="2448563" y="917494"/>
            <a:ext cx="18336313" cy="1491516"/>
          </a:xfrm>
        </p:spPr>
        <p:txBody>
          <a:bodyPr/>
          <a:lstStyle/>
          <a:p>
            <a:pPr algn="ctr"/>
            <a:r>
              <a:rPr lang="en-AU" altLang="en-US" sz="6600" dirty="0">
                <a:solidFill>
                  <a:srgbClr val="0070C0"/>
                </a:solidFill>
                <a:cs typeface="+mj-cs"/>
              </a:rPr>
              <a:t>Common </a:t>
            </a:r>
            <a:r>
              <a:rPr lang="en-AU" altLang="en-US" sz="6600" dirty="0" smtClean="0">
                <a:solidFill>
                  <a:srgbClr val="0070C0"/>
                </a:solidFill>
                <a:cs typeface="+mj-cs"/>
              </a:rPr>
              <a:t>Audit </a:t>
            </a:r>
            <a:r>
              <a:rPr lang="en-AU" altLang="en-US" sz="6600" dirty="0">
                <a:solidFill>
                  <a:srgbClr val="0070C0"/>
                </a:solidFill>
                <a:cs typeface="+mj-cs"/>
              </a:rPr>
              <a:t>P</a:t>
            </a:r>
            <a:r>
              <a:rPr lang="en-AU" altLang="en-US" sz="6600" dirty="0" smtClean="0">
                <a:solidFill>
                  <a:srgbClr val="0070C0"/>
                </a:solidFill>
                <a:cs typeface="+mj-cs"/>
              </a:rPr>
              <a:t>rocedures</a:t>
            </a:r>
            <a:endParaRPr lang="en-AU" sz="6600" dirty="0">
              <a:solidFill>
                <a:srgbClr val="0070C0"/>
              </a:solidFill>
              <a:cs typeface="+mj-cs"/>
            </a:endParaRPr>
          </a:p>
        </p:txBody>
      </p:sp>
      <p:sp>
        <p:nvSpPr>
          <p:cNvPr id="6" name="Rectangle 3">
            <a:extLst>
              <a:ext uri="{FF2B5EF4-FFF2-40B4-BE49-F238E27FC236}">
                <a16:creationId xmlns:a16="http://schemas.microsoft.com/office/drawing/2014/main" id="{B291BC1E-3563-47D8-ADE7-A57CEA288238}"/>
              </a:ext>
            </a:extLst>
          </p:cNvPr>
          <p:cNvSpPr>
            <a:spLocks noGrp="1"/>
          </p:cNvSpPr>
          <p:nvPr>
            <p:ph idx="1"/>
          </p:nvPr>
        </p:nvSpPr>
        <p:spPr>
          <a:xfrm>
            <a:off x="1678832" y="2435239"/>
            <a:ext cx="20954328" cy="8710613"/>
          </a:xfrm>
        </p:spPr>
        <p:txBody>
          <a:bodyPr/>
          <a:lstStyle/>
          <a:p>
            <a:pPr>
              <a:spcAft>
                <a:spcPts val="2400"/>
              </a:spcAft>
            </a:pPr>
            <a:r>
              <a:rPr lang="en-AU" altLang="en-US" b="1" dirty="0" smtClean="0"/>
              <a:t>The </a:t>
            </a:r>
            <a:r>
              <a:rPr lang="en-AU" altLang="en-US" b="1" dirty="0"/>
              <a:t>selection of audit procedures is influenced by the following factors</a:t>
            </a:r>
            <a:r>
              <a:rPr lang="en-AU" altLang="en-US" b="1" dirty="0" smtClean="0"/>
              <a:t>:</a:t>
            </a:r>
            <a:endParaRPr lang="en-US" altLang="en-US" dirty="0"/>
          </a:p>
          <a:p>
            <a:pPr marL="2902950" lvl="8" indent="-742950">
              <a:lnSpc>
                <a:spcPts val="5400"/>
              </a:lnSpc>
              <a:spcBef>
                <a:spcPts val="1200"/>
              </a:spcBef>
              <a:spcAft>
                <a:spcPts val="1300"/>
              </a:spcAft>
              <a:buClr>
                <a:srgbClr val="DD622B"/>
              </a:buClr>
              <a:buFont typeface="Wingdings" panose="05000000000000000000" pitchFamily="2" charset="2"/>
              <a:buChar char="§"/>
            </a:pPr>
            <a:r>
              <a:rPr lang="en-US" altLang="en-US" sz="4400" dirty="0"/>
              <a:t>auditor</a:t>
            </a:r>
            <a:r>
              <a:rPr lang="ja-JP" altLang="en-US" sz="4400" dirty="0"/>
              <a:t>’</a:t>
            </a:r>
            <a:r>
              <a:rPr lang="en-US" altLang="ja-JP" sz="4400" dirty="0"/>
              <a:t>s understanding of entity and environment</a:t>
            </a:r>
          </a:p>
          <a:p>
            <a:pPr marL="2902950" lvl="8" indent="-742950">
              <a:lnSpc>
                <a:spcPts val="5400"/>
              </a:lnSpc>
              <a:spcBef>
                <a:spcPts val="1200"/>
              </a:spcBef>
              <a:spcAft>
                <a:spcPts val="1300"/>
              </a:spcAft>
              <a:buClr>
                <a:srgbClr val="DD622B"/>
              </a:buClr>
              <a:buFont typeface="Wingdings" panose="05000000000000000000" pitchFamily="2" charset="2"/>
              <a:buChar char="§"/>
            </a:pPr>
            <a:r>
              <a:rPr lang="en-US" altLang="en-US" sz="4400" dirty="0"/>
              <a:t>auditor</a:t>
            </a:r>
            <a:r>
              <a:rPr lang="ja-JP" altLang="en-US" sz="4400" dirty="0"/>
              <a:t>’</a:t>
            </a:r>
            <a:r>
              <a:rPr lang="en-US" altLang="ja-JP" sz="4400" dirty="0"/>
              <a:t>s</a:t>
            </a:r>
            <a:r>
              <a:rPr lang="en-AU" altLang="ja-JP" sz="4400" dirty="0"/>
              <a:t> assessment of business risk and inherent risk</a:t>
            </a:r>
          </a:p>
          <a:p>
            <a:pPr marL="2902950" lvl="8" indent="-742950">
              <a:lnSpc>
                <a:spcPts val="5400"/>
              </a:lnSpc>
              <a:spcBef>
                <a:spcPts val="1200"/>
              </a:spcBef>
              <a:spcAft>
                <a:spcPts val="1300"/>
              </a:spcAft>
              <a:buClr>
                <a:srgbClr val="DD622B"/>
              </a:buClr>
              <a:buFont typeface="Wingdings" panose="05000000000000000000" pitchFamily="2" charset="2"/>
              <a:buChar char="§"/>
            </a:pPr>
            <a:r>
              <a:rPr lang="en-US" altLang="en-US" sz="4400" dirty="0"/>
              <a:t>nature</a:t>
            </a:r>
            <a:r>
              <a:rPr lang="en-AU" altLang="en-US" sz="4400" dirty="0"/>
              <a:t> of the internal control structure and auditor’s assessment of control risk</a:t>
            </a:r>
          </a:p>
          <a:p>
            <a:pPr marL="2902950" lvl="8" indent="-742950">
              <a:lnSpc>
                <a:spcPts val="5400"/>
              </a:lnSpc>
              <a:spcBef>
                <a:spcPts val="1200"/>
              </a:spcBef>
              <a:spcAft>
                <a:spcPts val="1300"/>
              </a:spcAft>
              <a:buClr>
                <a:srgbClr val="DD622B"/>
              </a:buClr>
              <a:buFont typeface="Wingdings" panose="05000000000000000000" pitchFamily="2" charset="2"/>
              <a:buChar char="§"/>
            </a:pPr>
            <a:r>
              <a:rPr lang="en-US" altLang="en-US" sz="4400" dirty="0"/>
              <a:t>materiality</a:t>
            </a:r>
            <a:r>
              <a:rPr lang="en-AU" altLang="en-US" sz="4400" dirty="0"/>
              <a:t> of components of financial report</a:t>
            </a:r>
          </a:p>
          <a:p>
            <a:pPr marL="2902950" lvl="8" indent="-742950">
              <a:lnSpc>
                <a:spcPts val="5400"/>
              </a:lnSpc>
              <a:spcBef>
                <a:spcPts val="1200"/>
              </a:spcBef>
              <a:spcAft>
                <a:spcPts val="1300"/>
              </a:spcAft>
              <a:buClr>
                <a:srgbClr val="DD622B"/>
              </a:buClr>
              <a:buFont typeface="Wingdings" panose="05000000000000000000" pitchFamily="2" charset="2"/>
              <a:buChar char="§"/>
            </a:pPr>
            <a:r>
              <a:rPr lang="en-US" altLang="en-US" sz="4400" dirty="0"/>
              <a:t>experience</a:t>
            </a:r>
            <a:r>
              <a:rPr lang="en-AU" altLang="en-US" sz="4400" dirty="0"/>
              <a:t> gained from previous audits</a:t>
            </a:r>
          </a:p>
          <a:p>
            <a:pPr marL="2902950" lvl="8" indent="-742950">
              <a:lnSpc>
                <a:spcPts val="5400"/>
              </a:lnSpc>
              <a:spcBef>
                <a:spcPts val="1200"/>
              </a:spcBef>
              <a:spcAft>
                <a:spcPts val="1300"/>
              </a:spcAft>
              <a:buClr>
                <a:srgbClr val="DD622B"/>
              </a:buClr>
              <a:buFont typeface="Wingdings" panose="05000000000000000000" pitchFamily="2" charset="2"/>
              <a:buChar char="§"/>
            </a:pPr>
            <a:r>
              <a:rPr lang="en-US" altLang="en-US" sz="4400" dirty="0"/>
              <a:t>results</a:t>
            </a:r>
            <a:r>
              <a:rPr lang="en-AU" altLang="en-US" sz="4400" dirty="0"/>
              <a:t> of other audit procedures</a:t>
            </a:r>
          </a:p>
          <a:p>
            <a:pPr marL="2902950" lvl="8" indent="-742950">
              <a:lnSpc>
                <a:spcPts val="5400"/>
              </a:lnSpc>
              <a:spcBef>
                <a:spcPts val="1200"/>
              </a:spcBef>
              <a:spcAft>
                <a:spcPts val="1300"/>
              </a:spcAft>
              <a:buClr>
                <a:srgbClr val="DD622B"/>
              </a:buClr>
              <a:buFont typeface="Wingdings" panose="05000000000000000000" pitchFamily="2" charset="2"/>
              <a:buChar char="§"/>
            </a:pPr>
            <a:r>
              <a:rPr lang="en-US" altLang="en-US" sz="4400" dirty="0"/>
              <a:t>source</a:t>
            </a:r>
            <a:r>
              <a:rPr lang="en-AU" altLang="en-US" sz="4400" dirty="0"/>
              <a:t> and reliability of information available</a:t>
            </a:r>
          </a:p>
          <a:p>
            <a:pPr marL="2902950" lvl="8" indent="-742950">
              <a:lnSpc>
                <a:spcPts val="5400"/>
              </a:lnSpc>
              <a:spcBef>
                <a:spcPts val="1200"/>
              </a:spcBef>
              <a:spcAft>
                <a:spcPts val="1300"/>
              </a:spcAft>
              <a:buClr>
                <a:srgbClr val="DD622B"/>
              </a:buClr>
              <a:buFont typeface="Wingdings" panose="05000000000000000000" pitchFamily="2" charset="2"/>
              <a:buChar char="§"/>
            </a:pPr>
            <a:r>
              <a:rPr lang="en-AU" altLang="en-US" sz="4400" dirty="0"/>
              <a:t>persuasiveness of audit evidence obtained.</a:t>
            </a:r>
          </a:p>
          <a:p>
            <a:pPr marL="895350" lvl="1" indent="-438150" eaLnBrk="1" hangingPunct="1"/>
            <a:endParaRPr lang="en-AU" altLang="en-US" dirty="0"/>
          </a:p>
        </p:txBody>
      </p:sp>
    </p:spTree>
    <p:extLst>
      <p:ext uri="{BB962C8B-B14F-4D97-AF65-F5344CB8AC3E}">
        <p14:creationId xmlns:p14="http://schemas.microsoft.com/office/powerpoint/2010/main" val="4286295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AAE78DE-5153-490E-A19A-C82114047239}"/>
              </a:ext>
            </a:extLst>
          </p:cNvPr>
          <p:cNvSpPr>
            <a:spLocks noGrp="1"/>
          </p:cNvSpPr>
          <p:nvPr>
            <p:ph type="ftr" sz="quarter" idx="14"/>
          </p:nvPr>
        </p:nvSpPr>
        <p:spPr/>
        <p:txBody>
          <a:bodyPr/>
          <a:lstStyle/>
          <a:p>
            <a:r>
              <a:rPr lang="en-AU"/>
              <a:t>Presentation title goes here</a:t>
            </a:r>
            <a:endParaRPr lang="en-AU" dirty="0"/>
          </a:p>
        </p:txBody>
      </p:sp>
      <p:sp>
        <p:nvSpPr>
          <p:cNvPr id="3" name="Text Placeholder 2">
            <a:extLst>
              <a:ext uri="{FF2B5EF4-FFF2-40B4-BE49-F238E27FC236}">
                <a16:creationId xmlns:a16="http://schemas.microsoft.com/office/drawing/2014/main" id="{51AB16BD-CDFD-4CC7-8DCD-772B916866B6}"/>
              </a:ext>
            </a:extLst>
          </p:cNvPr>
          <p:cNvSpPr>
            <a:spLocks noGrp="1"/>
          </p:cNvSpPr>
          <p:nvPr>
            <p:ph type="body" sz="quarter" idx="15"/>
          </p:nvPr>
        </p:nvSpPr>
        <p:spPr/>
        <p:txBody>
          <a:bodyPr/>
          <a:lstStyle/>
          <a:p>
            <a:r>
              <a:rPr lang="en-US" altLang="en-US" sz="9600" dirty="0"/>
              <a:t>LO </a:t>
            </a:r>
            <a:r>
              <a:rPr lang="en-US" altLang="en-US" sz="9600" dirty="0" smtClean="0"/>
              <a:t>3.</a:t>
            </a:r>
            <a:r>
              <a:rPr lang="en-US" altLang="en-US" sz="9600" dirty="0" smtClean="0"/>
              <a:t>4</a:t>
            </a:r>
            <a:endParaRPr lang="en-US" altLang="en-US" sz="9600" dirty="0"/>
          </a:p>
          <a:p>
            <a:pPr algn="ctr"/>
            <a:r>
              <a:rPr lang="en-AU" altLang="en-US" sz="9600" dirty="0" smtClean="0"/>
              <a:t>    Sufficient </a:t>
            </a:r>
            <a:r>
              <a:rPr lang="en-AU" altLang="en-US" sz="9600" dirty="0"/>
              <a:t>appropriate </a:t>
            </a:r>
            <a:r>
              <a:rPr lang="en-AU" altLang="en-US" sz="9600" dirty="0" smtClean="0"/>
              <a:t> audit    evidence</a:t>
            </a:r>
            <a:endParaRPr lang="en-AU" dirty="0"/>
          </a:p>
        </p:txBody>
      </p:sp>
    </p:spTree>
    <p:extLst>
      <p:ext uri="{BB962C8B-B14F-4D97-AF65-F5344CB8AC3E}">
        <p14:creationId xmlns:p14="http://schemas.microsoft.com/office/powerpoint/2010/main" val="3775773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ADB403F-1593-45F4-9AF2-1B5D13EE1183}"/>
              </a:ext>
            </a:extLst>
          </p:cNvPr>
          <p:cNvSpPr>
            <a:spLocks noGrp="1"/>
          </p:cNvSpPr>
          <p:nvPr>
            <p:ph idx="1"/>
          </p:nvPr>
        </p:nvSpPr>
        <p:spPr>
          <a:xfrm>
            <a:off x="2614936" y="3329608"/>
            <a:ext cx="18336313" cy="8710706"/>
          </a:xfrm>
        </p:spPr>
        <p:txBody>
          <a:bodyPr/>
          <a:lstStyle/>
          <a:p>
            <a:pPr marL="742950" indent="-742950">
              <a:spcBef>
                <a:spcPts val="1200"/>
              </a:spcBef>
              <a:buClr>
                <a:srgbClr val="DD622B"/>
              </a:buClr>
              <a:buFont typeface="Wingdings" panose="05000000000000000000" pitchFamily="2" charset="2"/>
              <a:buChar char="§"/>
            </a:pPr>
            <a:r>
              <a:rPr lang="en-AU" altLang="en-US" sz="4400" dirty="0"/>
              <a:t>Procedures selected should provide sufficient appropriate audit evidence for the auditor to form conclusions concerning the validity of individual assertions embodied in the components of the financial report and to give an auditor’s opinion (ASA 200/ISA 200 and ASA 500/ISA 500).</a:t>
            </a:r>
          </a:p>
          <a:p>
            <a:pPr marL="742950" indent="-742950">
              <a:spcBef>
                <a:spcPts val="1200"/>
              </a:spcBef>
              <a:buClr>
                <a:srgbClr val="DD622B"/>
              </a:buClr>
              <a:buFont typeface="Wingdings" panose="05000000000000000000" pitchFamily="2" charset="2"/>
              <a:buChar char="§"/>
            </a:pPr>
            <a:r>
              <a:rPr lang="en-AU" altLang="en-US" sz="4400" b="1" dirty="0">
                <a:solidFill>
                  <a:schemeClr val="accent1">
                    <a:lumMod val="75000"/>
                  </a:schemeClr>
                </a:solidFill>
              </a:rPr>
              <a:t>Sufficiency</a:t>
            </a:r>
            <a:r>
              <a:rPr lang="en-AU" altLang="en-US" sz="4400" dirty="0"/>
              <a:t>: </a:t>
            </a:r>
            <a:r>
              <a:rPr lang="en-AU" altLang="en-US" sz="4400" b="1" dirty="0"/>
              <a:t>quantity of audit evidence</a:t>
            </a:r>
            <a:r>
              <a:rPr lang="en-AU" altLang="en-US" sz="4400" dirty="0"/>
              <a:t> necessary to provide the auditor with a reasonable basis for an opinion on the financial report. Quite often determined by reference to sampling (Chapter 10).</a:t>
            </a:r>
          </a:p>
          <a:p>
            <a:pPr marL="742950" indent="-742950">
              <a:spcBef>
                <a:spcPts val="1200"/>
              </a:spcBef>
              <a:buClr>
                <a:srgbClr val="DD622B"/>
              </a:buClr>
              <a:buFont typeface="Wingdings" panose="05000000000000000000" pitchFamily="2" charset="2"/>
              <a:buChar char="§"/>
            </a:pPr>
            <a:r>
              <a:rPr lang="en-AU" altLang="en-US" sz="4400" b="1" dirty="0">
                <a:solidFill>
                  <a:schemeClr val="accent1">
                    <a:lumMod val="75000"/>
                  </a:schemeClr>
                </a:solidFill>
              </a:rPr>
              <a:t>Appropriateness</a:t>
            </a:r>
            <a:r>
              <a:rPr lang="en-AU" altLang="en-US" sz="4400" dirty="0"/>
              <a:t>: refers to </a:t>
            </a:r>
            <a:r>
              <a:rPr lang="en-AU" altLang="en-US" sz="4400" b="1" dirty="0"/>
              <a:t>the quality of audit evidence</a:t>
            </a:r>
            <a:r>
              <a:rPr lang="en-AU" altLang="en-US" sz="4400" dirty="0"/>
              <a:t>.</a:t>
            </a:r>
          </a:p>
          <a:p>
            <a:pPr lvl="2" indent="0">
              <a:spcBef>
                <a:spcPts val="1800"/>
              </a:spcBef>
              <a:buNone/>
            </a:pPr>
            <a:endParaRPr lang="en-AU" altLang="en-US" sz="3600" dirty="0"/>
          </a:p>
          <a:p>
            <a:endParaRPr lang="en-AU" dirty="0"/>
          </a:p>
        </p:txBody>
      </p:sp>
      <p:sp>
        <p:nvSpPr>
          <p:cNvPr id="3" name="Slide Number Placeholder 2">
            <a:extLst>
              <a:ext uri="{FF2B5EF4-FFF2-40B4-BE49-F238E27FC236}">
                <a16:creationId xmlns:a16="http://schemas.microsoft.com/office/drawing/2014/main" id="{B024429E-9EAA-4FAD-8110-A93E5F3A11F4}"/>
              </a:ext>
            </a:extLst>
          </p:cNvPr>
          <p:cNvSpPr>
            <a:spLocks noGrp="1"/>
          </p:cNvSpPr>
          <p:nvPr>
            <p:ph type="sldNum" sz="quarter" idx="12"/>
          </p:nvPr>
        </p:nvSpPr>
        <p:spPr/>
        <p:txBody>
          <a:bodyPr/>
          <a:lstStyle/>
          <a:p>
            <a:fld id="{CE1B70CE-F4BC-4B6F-A663-B479B5E51611}" type="slidenum">
              <a:rPr lang="en-AU" noProof="0" smtClean="0"/>
              <a:pPr/>
              <a:t>17</a:t>
            </a:fld>
            <a:endParaRPr lang="en-AU" noProof="0" dirty="0"/>
          </a:p>
        </p:txBody>
      </p:sp>
      <p:sp>
        <p:nvSpPr>
          <p:cNvPr id="4" name="Title 3">
            <a:extLst>
              <a:ext uri="{FF2B5EF4-FFF2-40B4-BE49-F238E27FC236}">
                <a16:creationId xmlns:a16="http://schemas.microsoft.com/office/drawing/2014/main" id="{E5E57E6D-D204-4DF9-BF31-1A6B4C898B2E}"/>
              </a:ext>
            </a:extLst>
          </p:cNvPr>
          <p:cNvSpPr>
            <a:spLocks noGrp="1"/>
          </p:cNvSpPr>
          <p:nvPr>
            <p:ph type="title"/>
          </p:nvPr>
        </p:nvSpPr>
        <p:spPr>
          <a:xfrm>
            <a:off x="2450037" y="1457400"/>
            <a:ext cx="18336313" cy="1491516"/>
          </a:xfrm>
        </p:spPr>
        <p:txBody>
          <a:bodyPr/>
          <a:lstStyle/>
          <a:p>
            <a:pPr algn="ctr"/>
            <a:r>
              <a:rPr lang="en-AU" altLang="en-US" sz="4800" dirty="0"/>
              <a:t> </a:t>
            </a:r>
            <a:r>
              <a:rPr lang="en-AU" altLang="en-US" sz="6600" dirty="0">
                <a:solidFill>
                  <a:srgbClr val="0070C0"/>
                </a:solidFill>
                <a:cs typeface="+mj-cs"/>
              </a:rPr>
              <a:t>Sufficient appropriate audit evidence</a:t>
            </a:r>
            <a:endParaRPr lang="en-AU" sz="6600" dirty="0">
              <a:solidFill>
                <a:srgbClr val="0070C0"/>
              </a:solidFill>
              <a:cs typeface="+mj-cs"/>
            </a:endParaRPr>
          </a:p>
        </p:txBody>
      </p:sp>
    </p:spTree>
    <p:extLst>
      <p:ext uri="{BB962C8B-B14F-4D97-AF65-F5344CB8AC3E}">
        <p14:creationId xmlns:p14="http://schemas.microsoft.com/office/powerpoint/2010/main" val="31555536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80B4E-4DAB-40B7-8A42-D8179E79F1B1}"/>
              </a:ext>
            </a:extLst>
          </p:cNvPr>
          <p:cNvSpPr>
            <a:spLocks noGrp="1"/>
          </p:cNvSpPr>
          <p:nvPr>
            <p:ph type="title"/>
          </p:nvPr>
        </p:nvSpPr>
        <p:spPr>
          <a:xfrm>
            <a:off x="3983088" y="806097"/>
            <a:ext cx="18336313" cy="1491516"/>
          </a:xfrm>
        </p:spPr>
        <p:txBody>
          <a:bodyPr/>
          <a:lstStyle/>
          <a:p>
            <a:r>
              <a:rPr lang="en-AU" altLang="en-US" sz="5200" dirty="0"/>
              <a:t>Components of sufficient appropriate audit evidence</a:t>
            </a:r>
            <a:endParaRPr lang="en-AU" sz="5200" dirty="0"/>
          </a:p>
        </p:txBody>
      </p:sp>
      <p:sp>
        <p:nvSpPr>
          <p:cNvPr id="3" name="Slide Number Placeholder 2">
            <a:extLst>
              <a:ext uri="{FF2B5EF4-FFF2-40B4-BE49-F238E27FC236}">
                <a16:creationId xmlns:a16="http://schemas.microsoft.com/office/drawing/2014/main" id="{365F3124-753C-4AFD-9E1B-D190BD54625F}"/>
              </a:ext>
            </a:extLst>
          </p:cNvPr>
          <p:cNvSpPr>
            <a:spLocks noGrp="1"/>
          </p:cNvSpPr>
          <p:nvPr>
            <p:ph type="sldNum" sz="quarter" idx="12"/>
          </p:nvPr>
        </p:nvSpPr>
        <p:spPr/>
        <p:txBody>
          <a:bodyPr/>
          <a:lstStyle/>
          <a:p>
            <a:fld id="{CE1B70CE-F4BC-4B6F-A663-B479B5E51611}" type="slidenum">
              <a:rPr lang="en-AU" noProof="0" smtClean="0"/>
              <a:pPr/>
              <a:t>18</a:t>
            </a:fld>
            <a:endParaRPr lang="en-AU" noProof="0" dirty="0"/>
          </a:p>
        </p:txBody>
      </p:sp>
      <p:pic>
        <p:nvPicPr>
          <p:cNvPr id="5" name="Content Placeholder 2">
            <a:extLst>
              <a:ext uri="{FF2B5EF4-FFF2-40B4-BE49-F238E27FC236}">
                <a16:creationId xmlns:a16="http://schemas.microsoft.com/office/drawing/2014/main" id="{D7BE4706-2D32-4DF6-BEB7-5F4C041EA1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3983088" y="1690873"/>
            <a:ext cx="16876875" cy="10995339"/>
          </a:xfrm>
          <a:prstGeom prst="rect">
            <a:avLst/>
          </a:prstGeom>
        </p:spPr>
      </p:pic>
      <p:sp>
        <p:nvSpPr>
          <p:cNvPr id="6" name="TextBox 5">
            <a:extLst>
              <a:ext uri="{FF2B5EF4-FFF2-40B4-BE49-F238E27FC236}">
                <a16:creationId xmlns:a16="http://schemas.microsoft.com/office/drawing/2014/main" id="{8FC8E326-FB93-4B77-B4F6-F6584CF084CC}"/>
              </a:ext>
            </a:extLst>
          </p:cNvPr>
          <p:cNvSpPr txBox="1"/>
          <p:nvPr/>
        </p:nvSpPr>
        <p:spPr>
          <a:xfrm>
            <a:off x="6719391" y="12912118"/>
            <a:ext cx="15600009" cy="400110"/>
          </a:xfrm>
          <a:prstGeom prst="rect">
            <a:avLst/>
          </a:prstGeom>
          <a:noFill/>
        </p:spPr>
        <p:txBody>
          <a:bodyPr wrap="square" rtlCol="0">
            <a:spAutoFit/>
          </a:bodyPr>
          <a:lstStyle/>
          <a:p>
            <a:r>
              <a:rPr lang="en-AU" sz="2000" i="1" dirty="0"/>
              <a:t>Source: </a:t>
            </a:r>
            <a:r>
              <a:rPr lang="en-AU" sz="2000" dirty="0"/>
              <a:t>Grant, G. &amp; </a:t>
            </a:r>
            <a:r>
              <a:rPr lang="en-AU" sz="2000" dirty="0" err="1"/>
              <a:t>Simnett</a:t>
            </a:r>
            <a:r>
              <a:rPr lang="en-AU" sz="2000" dirty="0"/>
              <a:t>, R. (2018). </a:t>
            </a:r>
            <a:r>
              <a:rPr lang="en-AU" sz="2000" i="1" dirty="0"/>
              <a:t>Auditing &amp; Assurance Services In Australia </a:t>
            </a:r>
            <a:r>
              <a:rPr lang="en-AU" sz="2000" dirty="0"/>
              <a:t>(7th Ed), Sydney, Australia: McGraw Hill</a:t>
            </a:r>
            <a:endParaRPr lang="en-AU" sz="2000" dirty="0"/>
          </a:p>
        </p:txBody>
      </p:sp>
    </p:spTree>
    <p:extLst>
      <p:ext uri="{BB962C8B-B14F-4D97-AF65-F5344CB8AC3E}">
        <p14:creationId xmlns:p14="http://schemas.microsoft.com/office/powerpoint/2010/main" val="10028429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EBCF7B0-FC56-4271-9A83-6A506D9BFDB9}"/>
              </a:ext>
            </a:extLst>
          </p:cNvPr>
          <p:cNvSpPr>
            <a:spLocks noGrp="1"/>
          </p:cNvSpPr>
          <p:nvPr>
            <p:ph idx="1"/>
          </p:nvPr>
        </p:nvSpPr>
        <p:spPr>
          <a:xfrm>
            <a:off x="2542928" y="2177480"/>
            <a:ext cx="20234248" cy="8710706"/>
          </a:xfrm>
        </p:spPr>
        <p:txBody>
          <a:bodyPr/>
          <a:lstStyle/>
          <a:p>
            <a:pPr>
              <a:defRPr/>
            </a:pPr>
            <a:r>
              <a:rPr lang="en-AU" altLang="en-US" b="1" dirty="0" smtClean="0"/>
              <a:t>Reliability </a:t>
            </a:r>
            <a:r>
              <a:rPr lang="en-AU" altLang="en-US" b="1" dirty="0"/>
              <a:t>of audit evidence is influenced by nature and source</a:t>
            </a:r>
            <a:r>
              <a:rPr lang="en-AU" altLang="en-US" b="1" dirty="0" smtClean="0"/>
              <a:t>:</a:t>
            </a:r>
          </a:p>
          <a:p>
            <a:pPr>
              <a:defRPr/>
            </a:pPr>
            <a:endParaRPr lang="en-AU" altLang="en-US" b="1" dirty="0"/>
          </a:p>
          <a:p>
            <a:pPr marL="742950" lvl="2" indent="-742950">
              <a:lnSpc>
                <a:spcPts val="5400"/>
              </a:lnSpc>
              <a:spcBef>
                <a:spcPts val="1200"/>
              </a:spcBef>
              <a:spcAft>
                <a:spcPts val="1300"/>
              </a:spcAft>
              <a:buClr>
                <a:srgbClr val="DD622B"/>
              </a:buClr>
              <a:buFont typeface="Wingdings" panose="05000000000000000000" pitchFamily="2" charset="2"/>
              <a:buChar char="§"/>
              <a:defRPr/>
            </a:pPr>
            <a:r>
              <a:rPr lang="en-AU" altLang="en-US" sz="4400" dirty="0"/>
              <a:t>Evidence from sources outside an entity is more reliable than evidence obtained solely from within the entity.</a:t>
            </a:r>
          </a:p>
          <a:p>
            <a:pPr marL="742950" lvl="2" indent="-742950">
              <a:lnSpc>
                <a:spcPts val="5400"/>
              </a:lnSpc>
              <a:spcBef>
                <a:spcPts val="1200"/>
              </a:spcBef>
              <a:spcAft>
                <a:spcPts val="1300"/>
              </a:spcAft>
              <a:buClr>
                <a:srgbClr val="DD622B"/>
              </a:buClr>
              <a:buFont typeface="Wingdings" panose="05000000000000000000" pitchFamily="2" charset="2"/>
              <a:buChar char="§"/>
              <a:defRPr/>
            </a:pPr>
            <a:r>
              <a:rPr lang="en-AU" altLang="en-US" sz="4400" dirty="0"/>
              <a:t>Evidence generated internally is more reliable when the internal control structures are effective.</a:t>
            </a:r>
          </a:p>
          <a:p>
            <a:pPr marL="742950" lvl="2" indent="-742950">
              <a:lnSpc>
                <a:spcPts val="5400"/>
              </a:lnSpc>
              <a:spcBef>
                <a:spcPts val="1200"/>
              </a:spcBef>
              <a:spcAft>
                <a:spcPts val="1300"/>
              </a:spcAft>
              <a:buClr>
                <a:srgbClr val="DD622B"/>
              </a:buClr>
              <a:buFont typeface="Wingdings" panose="05000000000000000000" pitchFamily="2" charset="2"/>
              <a:buChar char="§"/>
              <a:defRPr/>
            </a:pPr>
            <a:r>
              <a:rPr lang="en-AU" altLang="en-US" sz="4400" dirty="0"/>
              <a:t>Evidence obtained directly by the auditor is more reliable than evidence obtained from the client.</a:t>
            </a:r>
          </a:p>
          <a:p>
            <a:pPr marL="742950" lvl="2" indent="-742950">
              <a:lnSpc>
                <a:spcPts val="5400"/>
              </a:lnSpc>
              <a:spcBef>
                <a:spcPts val="1200"/>
              </a:spcBef>
              <a:spcAft>
                <a:spcPts val="1300"/>
              </a:spcAft>
              <a:buClr>
                <a:srgbClr val="DD622B"/>
              </a:buClr>
              <a:buFont typeface="Wingdings" panose="05000000000000000000" pitchFamily="2" charset="2"/>
              <a:buChar char="§"/>
              <a:defRPr/>
            </a:pPr>
            <a:r>
              <a:rPr lang="en-AU" altLang="en-US" sz="4400" dirty="0"/>
              <a:t>Evidence in the form of documents or written representations is more reliable than oral representations.</a:t>
            </a:r>
          </a:p>
          <a:p>
            <a:pPr marL="742950" lvl="2" indent="-742950">
              <a:lnSpc>
                <a:spcPts val="5400"/>
              </a:lnSpc>
              <a:spcBef>
                <a:spcPts val="1200"/>
              </a:spcBef>
              <a:spcAft>
                <a:spcPts val="1300"/>
              </a:spcAft>
              <a:buClr>
                <a:srgbClr val="DD622B"/>
              </a:buClr>
              <a:buFont typeface="Wingdings" panose="05000000000000000000" pitchFamily="2" charset="2"/>
              <a:buChar char="§"/>
              <a:defRPr/>
            </a:pPr>
            <a:r>
              <a:rPr lang="en-AU" altLang="en-US" sz="4400" dirty="0"/>
              <a:t>Evidence provided by original documents is more reliable than evidence provided by photocopies or facsimiles (ASA 500.A31/ISA 500.A31).</a:t>
            </a:r>
          </a:p>
          <a:p>
            <a:endParaRPr lang="en-AU" dirty="0"/>
          </a:p>
        </p:txBody>
      </p:sp>
      <p:sp>
        <p:nvSpPr>
          <p:cNvPr id="3" name="Slide Number Placeholder 2">
            <a:extLst>
              <a:ext uri="{FF2B5EF4-FFF2-40B4-BE49-F238E27FC236}">
                <a16:creationId xmlns:a16="http://schemas.microsoft.com/office/drawing/2014/main" id="{09D632F2-C928-4159-AB4F-729E37C1C3AA}"/>
              </a:ext>
            </a:extLst>
          </p:cNvPr>
          <p:cNvSpPr>
            <a:spLocks noGrp="1"/>
          </p:cNvSpPr>
          <p:nvPr>
            <p:ph type="sldNum" sz="quarter" idx="12"/>
          </p:nvPr>
        </p:nvSpPr>
        <p:spPr/>
        <p:txBody>
          <a:bodyPr/>
          <a:lstStyle/>
          <a:p>
            <a:fld id="{CE1B70CE-F4BC-4B6F-A663-B479B5E51611}" type="slidenum">
              <a:rPr lang="en-AU" noProof="0" smtClean="0"/>
              <a:pPr/>
              <a:t>19</a:t>
            </a:fld>
            <a:endParaRPr lang="en-AU" noProof="0" dirty="0"/>
          </a:p>
        </p:txBody>
      </p:sp>
      <p:sp>
        <p:nvSpPr>
          <p:cNvPr id="4" name="Title 3">
            <a:extLst>
              <a:ext uri="{FF2B5EF4-FFF2-40B4-BE49-F238E27FC236}">
                <a16:creationId xmlns:a16="http://schemas.microsoft.com/office/drawing/2014/main" id="{E3747F42-F5AE-429D-9973-F1166CD9037D}"/>
              </a:ext>
            </a:extLst>
          </p:cNvPr>
          <p:cNvSpPr>
            <a:spLocks noGrp="1"/>
          </p:cNvSpPr>
          <p:nvPr>
            <p:ph type="title"/>
          </p:nvPr>
        </p:nvSpPr>
        <p:spPr>
          <a:xfrm>
            <a:off x="5495256" y="701422"/>
            <a:ext cx="18336313" cy="1491516"/>
          </a:xfrm>
        </p:spPr>
        <p:txBody>
          <a:bodyPr/>
          <a:lstStyle/>
          <a:p>
            <a:r>
              <a:rPr lang="en-AU" altLang="en-US" sz="6600" dirty="0">
                <a:solidFill>
                  <a:srgbClr val="0070C0"/>
                </a:solidFill>
                <a:cs typeface="+mj-cs"/>
              </a:rPr>
              <a:t>Reliability of </a:t>
            </a:r>
            <a:r>
              <a:rPr lang="en-AU" altLang="en-US" sz="6600" dirty="0" smtClean="0">
                <a:solidFill>
                  <a:srgbClr val="0070C0"/>
                </a:solidFill>
                <a:cs typeface="+mj-cs"/>
              </a:rPr>
              <a:t>Audit </a:t>
            </a:r>
            <a:r>
              <a:rPr lang="en-AU" altLang="en-US" sz="6600" dirty="0">
                <a:solidFill>
                  <a:srgbClr val="0070C0"/>
                </a:solidFill>
                <a:cs typeface="+mj-cs"/>
              </a:rPr>
              <a:t>E</a:t>
            </a:r>
            <a:r>
              <a:rPr lang="en-AU" altLang="en-US" sz="6600" dirty="0" smtClean="0">
                <a:solidFill>
                  <a:srgbClr val="0070C0"/>
                </a:solidFill>
                <a:cs typeface="+mj-cs"/>
              </a:rPr>
              <a:t>vidence</a:t>
            </a:r>
            <a:endParaRPr lang="en-AU" sz="6600" dirty="0">
              <a:solidFill>
                <a:srgbClr val="0070C0"/>
              </a:solidFill>
              <a:cs typeface="+mj-cs"/>
            </a:endParaRPr>
          </a:p>
        </p:txBody>
      </p:sp>
    </p:spTree>
    <p:extLst>
      <p:ext uri="{BB962C8B-B14F-4D97-AF65-F5344CB8AC3E}">
        <p14:creationId xmlns:p14="http://schemas.microsoft.com/office/powerpoint/2010/main" val="26064365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5C98C9-3777-4B24-9B6D-AA921CA6BA9B}"/>
              </a:ext>
            </a:extLst>
          </p:cNvPr>
          <p:cNvSpPr>
            <a:spLocks noGrp="1"/>
          </p:cNvSpPr>
          <p:nvPr>
            <p:ph type="body" sz="quarter" idx="15"/>
          </p:nvPr>
        </p:nvSpPr>
        <p:spPr>
          <a:xfrm>
            <a:off x="2457450" y="4336892"/>
            <a:ext cx="21399846" cy="5555493"/>
          </a:xfrm>
        </p:spPr>
        <p:txBody>
          <a:bodyPr/>
          <a:lstStyle/>
          <a:p>
            <a:r>
              <a:rPr lang="en-US" altLang="en-US" sz="9600" dirty="0"/>
              <a:t>LO </a:t>
            </a:r>
            <a:r>
              <a:rPr lang="en-US" altLang="en-US" sz="9600" dirty="0" smtClean="0"/>
              <a:t>3.5</a:t>
            </a:r>
          </a:p>
          <a:p>
            <a:r>
              <a:rPr lang="en-US" altLang="en-US" sz="9600" dirty="0"/>
              <a:t> </a:t>
            </a:r>
            <a:r>
              <a:rPr lang="en-US" altLang="en-US" sz="9600" dirty="0" smtClean="0"/>
              <a:t>  </a:t>
            </a:r>
            <a:r>
              <a:rPr lang="en-AU" altLang="en-US" sz="9600" dirty="0" smtClean="0"/>
              <a:t>Overview </a:t>
            </a:r>
            <a:r>
              <a:rPr lang="en-AU" altLang="en-US" sz="9600" dirty="0"/>
              <a:t>of the </a:t>
            </a:r>
            <a:r>
              <a:rPr lang="en-AU" altLang="en-US" sz="9600" dirty="0" smtClean="0"/>
              <a:t>Audit </a:t>
            </a:r>
            <a:r>
              <a:rPr lang="en-AU" altLang="en-US" sz="9600" dirty="0"/>
              <a:t>R</a:t>
            </a:r>
            <a:r>
              <a:rPr lang="en-AU" altLang="en-US" sz="9600" dirty="0" smtClean="0"/>
              <a:t>isk </a:t>
            </a:r>
            <a:r>
              <a:rPr lang="en-AU" altLang="en-US" sz="9600" dirty="0"/>
              <a:t>M</a:t>
            </a:r>
            <a:r>
              <a:rPr lang="en-AU" altLang="en-US" sz="9600" dirty="0" smtClean="0"/>
              <a:t>odel</a:t>
            </a:r>
            <a:endParaRPr lang="en-AU" dirty="0"/>
          </a:p>
        </p:txBody>
      </p:sp>
    </p:spTree>
    <p:extLst>
      <p:ext uri="{BB962C8B-B14F-4D97-AF65-F5344CB8AC3E}">
        <p14:creationId xmlns:p14="http://schemas.microsoft.com/office/powerpoint/2010/main" val="33288476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FBFE546-BD8B-4451-81E1-B18CF44583C3}"/>
              </a:ext>
            </a:extLst>
          </p:cNvPr>
          <p:cNvSpPr>
            <a:spLocks noGrp="1"/>
          </p:cNvSpPr>
          <p:nvPr>
            <p:ph idx="1"/>
          </p:nvPr>
        </p:nvSpPr>
        <p:spPr>
          <a:xfrm>
            <a:off x="670720" y="3329608"/>
            <a:ext cx="21026336" cy="8710706"/>
          </a:xfrm>
        </p:spPr>
        <p:txBody>
          <a:bodyPr/>
          <a:lstStyle/>
          <a:p>
            <a:pPr marL="2902950" lvl="8" indent="-742950">
              <a:lnSpc>
                <a:spcPts val="5400"/>
              </a:lnSpc>
              <a:spcBef>
                <a:spcPts val="1200"/>
              </a:spcBef>
              <a:spcAft>
                <a:spcPts val="1300"/>
              </a:spcAft>
              <a:buClr>
                <a:srgbClr val="DD622B"/>
              </a:buClr>
              <a:buFont typeface="Wingdings" panose="05000000000000000000" pitchFamily="2" charset="2"/>
              <a:buChar char="§"/>
            </a:pPr>
            <a:r>
              <a:rPr lang="en-AU" altLang="en-US" sz="4400" dirty="0"/>
              <a:t>Audit risk is the risk that the auditor will give an inappropriate audit opinion when the financial report is materially misstated (ASA 200; ISA 200).</a:t>
            </a:r>
          </a:p>
          <a:p>
            <a:pPr marL="2902950" lvl="8" indent="-742950">
              <a:lnSpc>
                <a:spcPts val="5400"/>
              </a:lnSpc>
              <a:spcBef>
                <a:spcPts val="1200"/>
              </a:spcBef>
              <a:spcAft>
                <a:spcPts val="1300"/>
              </a:spcAft>
              <a:buClr>
                <a:srgbClr val="DD622B"/>
              </a:buClr>
              <a:buFont typeface="Wingdings" panose="05000000000000000000" pitchFamily="2" charset="2"/>
              <a:buChar char="§"/>
            </a:pPr>
            <a:r>
              <a:rPr lang="en-AU" altLang="en-US" sz="4400" dirty="0"/>
              <a:t>This means the auditor gives an opinion that the financial report is true and fair when it contains a significant error or fraud.</a:t>
            </a:r>
          </a:p>
          <a:p>
            <a:pPr marL="2902950" lvl="8" indent="-742950">
              <a:lnSpc>
                <a:spcPts val="5400"/>
              </a:lnSpc>
              <a:spcBef>
                <a:spcPts val="1200"/>
              </a:spcBef>
              <a:spcAft>
                <a:spcPts val="1300"/>
              </a:spcAft>
              <a:buClr>
                <a:srgbClr val="DD622B"/>
              </a:buClr>
              <a:buFont typeface="Wingdings" panose="05000000000000000000" pitchFamily="2" charset="2"/>
              <a:buChar char="§"/>
            </a:pPr>
            <a:r>
              <a:rPr lang="en-AU" altLang="en-US" sz="4400" dirty="0"/>
              <a:t>Before issuing an opinion on the financial report, the auditor needs to reduce audit risk to an acceptable level to ensure the opinion is reliable.</a:t>
            </a:r>
          </a:p>
          <a:p>
            <a:pPr marL="2902950" lvl="8" indent="-742950">
              <a:lnSpc>
                <a:spcPts val="5400"/>
              </a:lnSpc>
              <a:spcBef>
                <a:spcPts val="1200"/>
              </a:spcBef>
              <a:spcAft>
                <a:spcPts val="1300"/>
              </a:spcAft>
              <a:buClr>
                <a:srgbClr val="DD622B"/>
              </a:buClr>
              <a:buFont typeface="Wingdings" panose="05000000000000000000" pitchFamily="2" charset="2"/>
              <a:buChar char="§"/>
            </a:pPr>
            <a:r>
              <a:rPr lang="en-AU" altLang="en-US" sz="4400" dirty="0"/>
              <a:t>The audit risk model focuses audit effort on those classes of transactions or balances </a:t>
            </a:r>
            <a:br>
              <a:rPr lang="en-AU" altLang="en-US" sz="4400" dirty="0"/>
            </a:br>
            <a:r>
              <a:rPr lang="en-AU" altLang="en-US" sz="4400" dirty="0"/>
              <a:t>(and the particular assertions) that are likely to contain material misstatements.</a:t>
            </a:r>
          </a:p>
          <a:p>
            <a:pPr>
              <a:spcBef>
                <a:spcPts val="1800"/>
              </a:spcBef>
            </a:pPr>
            <a:endParaRPr lang="en-AU" altLang="en-US" sz="3600" dirty="0"/>
          </a:p>
          <a:p>
            <a:endParaRPr lang="en-AU" dirty="0"/>
          </a:p>
        </p:txBody>
      </p:sp>
      <p:sp>
        <p:nvSpPr>
          <p:cNvPr id="3" name="Slide Number Placeholder 2">
            <a:extLst>
              <a:ext uri="{FF2B5EF4-FFF2-40B4-BE49-F238E27FC236}">
                <a16:creationId xmlns:a16="http://schemas.microsoft.com/office/drawing/2014/main" id="{9291FB58-1C48-4537-80C1-70C54B22D410}"/>
              </a:ext>
            </a:extLst>
          </p:cNvPr>
          <p:cNvSpPr>
            <a:spLocks noGrp="1"/>
          </p:cNvSpPr>
          <p:nvPr>
            <p:ph type="sldNum" sz="quarter" idx="12"/>
          </p:nvPr>
        </p:nvSpPr>
        <p:spPr/>
        <p:txBody>
          <a:bodyPr/>
          <a:lstStyle/>
          <a:p>
            <a:fld id="{CE1B70CE-F4BC-4B6F-A663-B479B5E51611}" type="slidenum">
              <a:rPr lang="en-AU" noProof="0" smtClean="0"/>
              <a:pPr/>
              <a:t>21</a:t>
            </a:fld>
            <a:endParaRPr lang="en-AU" noProof="0" dirty="0"/>
          </a:p>
        </p:txBody>
      </p:sp>
      <p:sp>
        <p:nvSpPr>
          <p:cNvPr id="4" name="Title 3">
            <a:extLst>
              <a:ext uri="{FF2B5EF4-FFF2-40B4-BE49-F238E27FC236}">
                <a16:creationId xmlns:a16="http://schemas.microsoft.com/office/drawing/2014/main" id="{52FBDD6D-9113-43CB-841D-21192418A479}"/>
              </a:ext>
            </a:extLst>
          </p:cNvPr>
          <p:cNvSpPr>
            <a:spLocks noGrp="1"/>
          </p:cNvSpPr>
          <p:nvPr>
            <p:ph type="title"/>
          </p:nvPr>
        </p:nvSpPr>
        <p:spPr>
          <a:xfrm>
            <a:off x="6143328" y="1241376"/>
            <a:ext cx="11233248" cy="1491516"/>
          </a:xfrm>
        </p:spPr>
        <p:txBody>
          <a:bodyPr/>
          <a:lstStyle/>
          <a:p>
            <a:r>
              <a:rPr lang="en-AU" altLang="en-US" sz="6600" dirty="0">
                <a:solidFill>
                  <a:srgbClr val="0070C0"/>
                </a:solidFill>
                <a:cs typeface="+mj-cs"/>
              </a:rPr>
              <a:t>The </a:t>
            </a:r>
            <a:r>
              <a:rPr lang="en-AU" altLang="en-US" sz="6600" dirty="0" smtClean="0">
                <a:solidFill>
                  <a:srgbClr val="0070C0"/>
                </a:solidFill>
                <a:cs typeface="+mj-cs"/>
              </a:rPr>
              <a:t>Audit </a:t>
            </a:r>
            <a:r>
              <a:rPr lang="en-AU" altLang="en-US" sz="6600" dirty="0">
                <a:solidFill>
                  <a:srgbClr val="0070C0"/>
                </a:solidFill>
                <a:cs typeface="+mj-cs"/>
              </a:rPr>
              <a:t>R</a:t>
            </a:r>
            <a:r>
              <a:rPr lang="en-AU" altLang="en-US" sz="6600" dirty="0" smtClean="0">
                <a:solidFill>
                  <a:srgbClr val="0070C0"/>
                </a:solidFill>
                <a:cs typeface="+mj-cs"/>
              </a:rPr>
              <a:t>isk </a:t>
            </a:r>
            <a:r>
              <a:rPr lang="en-AU" altLang="en-US" sz="6600" dirty="0">
                <a:solidFill>
                  <a:srgbClr val="0070C0"/>
                </a:solidFill>
                <a:cs typeface="+mj-cs"/>
              </a:rPr>
              <a:t>M</a:t>
            </a:r>
            <a:r>
              <a:rPr lang="en-AU" altLang="en-US" sz="6600" dirty="0" smtClean="0">
                <a:solidFill>
                  <a:srgbClr val="0070C0"/>
                </a:solidFill>
                <a:cs typeface="+mj-cs"/>
              </a:rPr>
              <a:t>odel</a:t>
            </a:r>
            <a:endParaRPr lang="en-AU" sz="6600" dirty="0">
              <a:solidFill>
                <a:srgbClr val="0070C0"/>
              </a:solidFill>
              <a:cs typeface="+mj-cs"/>
            </a:endParaRPr>
          </a:p>
        </p:txBody>
      </p:sp>
    </p:spTree>
    <p:extLst>
      <p:ext uri="{BB962C8B-B14F-4D97-AF65-F5344CB8AC3E}">
        <p14:creationId xmlns:p14="http://schemas.microsoft.com/office/powerpoint/2010/main" val="38802499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CE1C308-8242-4C1E-9EA9-CCAD65B1BDA8}"/>
              </a:ext>
            </a:extLst>
          </p:cNvPr>
          <p:cNvSpPr>
            <a:spLocks noGrp="1"/>
          </p:cNvSpPr>
          <p:nvPr>
            <p:ph idx="1"/>
          </p:nvPr>
        </p:nvSpPr>
        <p:spPr>
          <a:xfrm>
            <a:off x="2451642" y="3049190"/>
            <a:ext cx="18669350" cy="8710706"/>
          </a:xfrm>
        </p:spPr>
        <p:txBody>
          <a:bodyPr/>
          <a:lstStyle/>
          <a:p>
            <a:pPr marL="742950" indent="-742950">
              <a:spcBef>
                <a:spcPts val="1200"/>
              </a:spcBef>
              <a:buClr>
                <a:srgbClr val="DD622B"/>
              </a:buClr>
              <a:buFont typeface="Wingdings" panose="05000000000000000000" pitchFamily="2" charset="2"/>
              <a:buChar char="§"/>
              <a:defRPr/>
            </a:pPr>
            <a:r>
              <a:rPr lang="en-AU" altLang="en-US" sz="4400" dirty="0"/>
              <a:t>Audit risk is the function of the risk of material misstatement and of detection (ASA 200/ISA 200).</a:t>
            </a:r>
          </a:p>
          <a:p>
            <a:pPr marL="742950" indent="-742950">
              <a:spcBef>
                <a:spcPts val="1200"/>
              </a:spcBef>
              <a:buClr>
                <a:srgbClr val="DD622B"/>
              </a:buClr>
              <a:buFont typeface="Wingdings" panose="05000000000000000000" pitchFamily="2" charset="2"/>
              <a:buChar char="§"/>
              <a:defRPr/>
            </a:pPr>
            <a:r>
              <a:rPr lang="en-AU" altLang="en-US" sz="4400" dirty="0"/>
              <a:t>Risk of material misstatement (RMM): ‘Risk that financial report is materially misstated prior to audit.’</a:t>
            </a:r>
          </a:p>
          <a:p>
            <a:pPr marL="742950" indent="-742950">
              <a:spcBef>
                <a:spcPts val="1200"/>
              </a:spcBef>
              <a:buClr>
                <a:srgbClr val="DD622B"/>
              </a:buClr>
              <a:buFont typeface="Wingdings" panose="05000000000000000000" pitchFamily="2" charset="2"/>
              <a:buChar char="§"/>
              <a:defRPr/>
            </a:pPr>
            <a:r>
              <a:rPr lang="en-AU" altLang="en-US" sz="4400" dirty="0"/>
              <a:t>May exist at: </a:t>
            </a:r>
          </a:p>
          <a:p>
            <a:pPr lvl="7">
              <a:lnSpc>
                <a:spcPts val="5400"/>
              </a:lnSpc>
              <a:spcBef>
                <a:spcPts val="1200"/>
              </a:spcBef>
              <a:spcAft>
                <a:spcPts val="1300"/>
              </a:spcAft>
              <a:buClr>
                <a:srgbClr val="DD622B"/>
              </a:buClr>
              <a:defRPr/>
            </a:pPr>
            <a:r>
              <a:rPr lang="en-AU" altLang="en-US" sz="4400" dirty="0"/>
              <a:t>overall financial report level for risks that are pervasive to financial report as a whole and may affect many assertions (e.g. going concern risk)</a:t>
            </a:r>
          </a:p>
          <a:p>
            <a:pPr lvl="7">
              <a:lnSpc>
                <a:spcPts val="5400"/>
              </a:lnSpc>
              <a:spcBef>
                <a:spcPts val="1200"/>
              </a:spcBef>
              <a:spcAft>
                <a:spcPts val="1300"/>
              </a:spcAft>
              <a:buClr>
                <a:srgbClr val="DD622B"/>
              </a:buClr>
              <a:defRPr/>
            </a:pPr>
            <a:r>
              <a:rPr lang="en-AU" altLang="en-US" sz="4400" dirty="0"/>
              <a:t>assertion level for classes of transactions, balances and disclosures (ASA 200/ISA 200).</a:t>
            </a:r>
          </a:p>
          <a:p>
            <a:pPr lvl="1">
              <a:spcBef>
                <a:spcPts val="1800"/>
              </a:spcBef>
              <a:buFont typeface="Arial" panose="020B0604020202020204" pitchFamily="34" charset="0"/>
              <a:buChar char="‒"/>
            </a:pPr>
            <a:endParaRPr lang="en-AU" altLang="en-US" sz="3600" dirty="0"/>
          </a:p>
          <a:p>
            <a:endParaRPr lang="en-AU" dirty="0"/>
          </a:p>
        </p:txBody>
      </p:sp>
      <p:sp>
        <p:nvSpPr>
          <p:cNvPr id="3" name="Slide Number Placeholder 2">
            <a:extLst>
              <a:ext uri="{FF2B5EF4-FFF2-40B4-BE49-F238E27FC236}">
                <a16:creationId xmlns:a16="http://schemas.microsoft.com/office/drawing/2014/main" id="{06558A80-901F-4DB0-9FD9-9D6152C7DAFE}"/>
              </a:ext>
            </a:extLst>
          </p:cNvPr>
          <p:cNvSpPr>
            <a:spLocks noGrp="1"/>
          </p:cNvSpPr>
          <p:nvPr>
            <p:ph type="sldNum" sz="quarter" idx="12"/>
          </p:nvPr>
        </p:nvSpPr>
        <p:spPr/>
        <p:txBody>
          <a:bodyPr/>
          <a:lstStyle/>
          <a:p>
            <a:fld id="{CE1B70CE-F4BC-4B6F-A663-B479B5E51611}" type="slidenum">
              <a:rPr lang="en-AU" noProof="0" smtClean="0"/>
              <a:pPr/>
              <a:t>22</a:t>
            </a:fld>
            <a:endParaRPr lang="en-AU" noProof="0" dirty="0"/>
          </a:p>
        </p:txBody>
      </p:sp>
      <p:sp>
        <p:nvSpPr>
          <p:cNvPr id="5" name="Rectangle 6">
            <a:extLst>
              <a:ext uri="{FF2B5EF4-FFF2-40B4-BE49-F238E27FC236}">
                <a16:creationId xmlns:a16="http://schemas.microsoft.com/office/drawing/2014/main" id="{43F34639-608C-4823-9F53-A30FECF6C8DF}"/>
              </a:ext>
            </a:extLst>
          </p:cNvPr>
          <p:cNvSpPr>
            <a:spLocks noGrp="1" noChangeArrowheads="1"/>
          </p:cNvSpPr>
          <p:nvPr>
            <p:ph type="title"/>
          </p:nvPr>
        </p:nvSpPr>
        <p:spPr>
          <a:xfrm>
            <a:off x="5294169" y="1169368"/>
            <a:ext cx="18337213" cy="1492250"/>
          </a:xfrm>
        </p:spPr>
        <p:txBody>
          <a:bodyPr/>
          <a:lstStyle/>
          <a:p>
            <a:r>
              <a:rPr lang="en-AU" altLang="en-US" sz="6600" dirty="0">
                <a:solidFill>
                  <a:srgbClr val="0070C0"/>
                </a:solidFill>
                <a:cs typeface="+mj-cs"/>
              </a:rPr>
              <a:t>Components of </a:t>
            </a:r>
            <a:r>
              <a:rPr lang="en-AU" altLang="en-US" sz="6600" dirty="0" smtClean="0">
                <a:solidFill>
                  <a:srgbClr val="0070C0"/>
                </a:solidFill>
                <a:cs typeface="+mj-cs"/>
              </a:rPr>
              <a:t>Audit </a:t>
            </a:r>
            <a:r>
              <a:rPr lang="en-AU" altLang="en-US" sz="6600" dirty="0">
                <a:solidFill>
                  <a:srgbClr val="0070C0"/>
                </a:solidFill>
                <a:cs typeface="+mj-cs"/>
              </a:rPr>
              <a:t>R</a:t>
            </a:r>
            <a:r>
              <a:rPr lang="en-AU" altLang="en-US" sz="6600" dirty="0" smtClean="0">
                <a:solidFill>
                  <a:srgbClr val="0070C0"/>
                </a:solidFill>
                <a:cs typeface="+mj-cs"/>
              </a:rPr>
              <a:t>isk </a:t>
            </a:r>
            <a:endParaRPr lang="en-US" altLang="en-US" sz="6600" dirty="0">
              <a:solidFill>
                <a:srgbClr val="0070C0"/>
              </a:solidFill>
              <a:cs typeface="+mj-cs"/>
            </a:endParaRPr>
          </a:p>
        </p:txBody>
      </p:sp>
    </p:spTree>
    <p:extLst>
      <p:ext uri="{BB962C8B-B14F-4D97-AF65-F5344CB8AC3E}">
        <p14:creationId xmlns:p14="http://schemas.microsoft.com/office/powerpoint/2010/main" val="4607597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D2D9475-5849-44D6-8D28-E1E659013CF1}"/>
              </a:ext>
            </a:extLst>
          </p:cNvPr>
          <p:cNvSpPr>
            <a:spLocks noGrp="1"/>
          </p:cNvSpPr>
          <p:nvPr>
            <p:ph idx="1"/>
          </p:nvPr>
        </p:nvSpPr>
        <p:spPr>
          <a:xfrm>
            <a:off x="2182888" y="3049190"/>
            <a:ext cx="19298144" cy="8710706"/>
          </a:xfrm>
        </p:spPr>
        <p:txBody>
          <a:bodyPr/>
          <a:lstStyle/>
          <a:p>
            <a:pPr marL="742950" lvl="2" indent="-742950">
              <a:lnSpc>
                <a:spcPts val="5400"/>
              </a:lnSpc>
              <a:spcBef>
                <a:spcPts val="1200"/>
              </a:spcBef>
              <a:spcAft>
                <a:spcPts val="1300"/>
              </a:spcAft>
              <a:buClr>
                <a:srgbClr val="DD622B"/>
              </a:buClr>
              <a:buFont typeface="Wingdings" panose="05000000000000000000" pitchFamily="2" charset="2"/>
              <a:buChar char="§"/>
              <a:defRPr/>
            </a:pPr>
            <a:r>
              <a:rPr lang="en-US" altLang="en-US" sz="4400" dirty="0"/>
              <a:t>At assertion level, the RMM is a combination of inherent and control risk (inherently risky items will increase RMM, but this risk is reduced if proper controls implemented).</a:t>
            </a:r>
            <a:endParaRPr lang="en-AU" altLang="en-US" sz="4400" dirty="0"/>
          </a:p>
          <a:p>
            <a:pPr lvl="8">
              <a:lnSpc>
                <a:spcPts val="5400"/>
              </a:lnSpc>
              <a:spcBef>
                <a:spcPts val="1200"/>
              </a:spcBef>
              <a:spcAft>
                <a:spcPts val="1300"/>
              </a:spcAft>
              <a:buClr>
                <a:srgbClr val="DD622B"/>
              </a:buClr>
              <a:defRPr/>
            </a:pPr>
            <a:r>
              <a:rPr lang="en-AU" altLang="en-US" sz="4400" b="1" dirty="0"/>
              <a:t>Inherent risk (IR): </a:t>
            </a:r>
            <a:r>
              <a:rPr lang="en-AU" altLang="en-US" sz="4400" dirty="0"/>
              <a:t>Susceptibility of an assertion to material misstatement given inherent and environmental characteristics, but without regard to prescribed control procedures.</a:t>
            </a:r>
          </a:p>
          <a:p>
            <a:pPr lvl="8">
              <a:lnSpc>
                <a:spcPts val="5400"/>
              </a:lnSpc>
              <a:spcBef>
                <a:spcPts val="1200"/>
              </a:spcBef>
              <a:spcAft>
                <a:spcPts val="1300"/>
              </a:spcAft>
              <a:buClr>
                <a:srgbClr val="DD622B"/>
              </a:buClr>
              <a:defRPr/>
            </a:pPr>
            <a:r>
              <a:rPr lang="en-AU" altLang="en-US" sz="4400" b="1" dirty="0"/>
              <a:t>Control risk (CR): </a:t>
            </a:r>
            <a:r>
              <a:rPr lang="en-AU" altLang="en-US" sz="4400" dirty="0"/>
              <a:t>Risk that material misstatement might not be prevented or detected by internal control procedures.</a:t>
            </a:r>
          </a:p>
          <a:p>
            <a:pPr marL="742950" lvl="2" indent="-742950">
              <a:lnSpc>
                <a:spcPts val="5400"/>
              </a:lnSpc>
              <a:spcBef>
                <a:spcPts val="1200"/>
              </a:spcBef>
              <a:spcAft>
                <a:spcPts val="1300"/>
              </a:spcAft>
              <a:buClr>
                <a:srgbClr val="DD622B"/>
              </a:buClr>
              <a:buFont typeface="Wingdings" panose="05000000000000000000" pitchFamily="2" charset="2"/>
              <a:buChar char="§"/>
              <a:defRPr/>
            </a:pPr>
            <a:endParaRPr lang="en-AU" altLang="en-US" sz="4400" dirty="0"/>
          </a:p>
          <a:p>
            <a:pPr marL="742950" lvl="2" indent="-742950">
              <a:lnSpc>
                <a:spcPts val="5400"/>
              </a:lnSpc>
              <a:spcBef>
                <a:spcPts val="1200"/>
              </a:spcBef>
              <a:spcAft>
                <a:spcPts val="1300"/>
              </a:spcAft>
              <a:buClr>
                <a:srgbClr val="DD622B"/>
              </a:buClr>
              <a:buFont typeface="Wingdings" panose="05000000000000000000" pitchFamily="2" charset="2"/>
              <a:buChar char="§"/>
              <a:defRPr/>
            </a:pPr>
            <a:r>
              <a:rPr lang="en-AU" altLang="en-US" sz="4400" dirty="0"/>
              <a:t>Detection risk (DR): Risk that auditors’ substantive procedures will lead auditor to conclude no material misstatement exists when, in fact, one does.</a:t>
            </a:r>
          </a:p>
          <a:p>
            <a:endParaRPr lang="en-AU" dirty="0"/>
          </a:p>
        </p:txBody>
      </p:sp>
      <p:sp>
        <p:nvSpPr>
          <p:cNvPr id="3" name="Slide Number Placeholder 2">
            <a:extLst>
              <a:ext uri="{FF2B5EF4-FFF2-40B4-BE49-F238E27FC236}">
                <a16:creationId xmlns:a16="http://schemas.microsoft.com/office/drawing/2014/main" id="{55B9DBEF-2CF9-4D81-82D9-B2D4BFC8C5C4}"/>
              </a:ext>
            </a:extLst>
          </p:cNvPr>
          <p:cNvSpPr>
            <a:spLocks noGrp="1"/>
          </p:cNvSpPr>
          <p:nvPr>
            <p:ph type="sldNum" sz="quarter" idx="12"/>
          </p:nvPr>
        </p:nvSpPr>
        <p:spPr/>
        <p:txBody>
          <a:bodyPr/>
          <a:lstStyle/>
          <a:p>
            <a:fld id="{CE1B70CE-F4BC-4B6F-A663-B479B5E51611}" type="slidenum">
              <a:rPr lang="en-AU" noProof="0" smtClean="0"/>
              <a:pPr/>
              <a:t>23</a:t>
            </a:fld>
            <a:endParaRPr lang="en-AU" noProof="0" dirty="0"/>
          </a:p>
        </p:txBody>
      </p:sp>
      <p:sp>
        <p:nvSpPr>
          <p:cNvPr id="4" name="Title 3">
            <a:extLst>
              <a:ext uri="{FF2B5EF4-FFF2-40B4-BE49-F238E27FC236}">
                <a16:creationId xmlns:a16="http://schemas.microsoft.com/office/drawing/2014/main" id="{CB30E16B-D16E-4131-8FB3-5FEC941EA3E5}"/>
              </a:ext>
            </a:extLst>
          </p:cNvPr>
          <p:cNvSpPr>
            <a:spLocks noGrp="1"/>
          </p:cNvSpPr>
          <p:nvPr>
            <p:ph type="title"/>
          </p:nvPr>
        </p:nvSpPr>
        <p:spPr>
          <a:xfrm>
            <a:off x="4415136" y="1313384"/>
            <a:ext cx="18336313" cy="1491516"/>
          </a:xfrm>
        </p:spPr>
        <p:txBody>
          <a:bodyPr/>
          <a:lstStyle/>
          <a:p>
            <a:r>
              <a:rPr lang="en-US" altLang="en-US" sz="6600" dirty="0">
                <a:solidFill>
                  <a:srgbClr val="0070C0"/>
                </a:solidFill>
                <a:cs typeface="+mj-cs"/>
              </a:rPr>
              <a:t>Risk of </a:t>
            </a:r>
            <a:r>
              <a:rPr lang="en-US" altLang="en-US" sz="6600" dirty="0" smtClean="0">
                <a:solidFill>
                  <a:srgbClr val="0070C0"/>
                </a:solidFill>
                <a:cs typeface="+mj-cs"/>
              </a:rPr>
              <a:t>Material </a:t>
            </a:r>
            <a:r>
              <a:rPr lang="en-US" altLang="en-US" sz="6600" dirty="0">
                <a:solidFill>
                  <a:srgbClr val="0070C0"/>
                </a:solidFill>
                <a:cs typeface="+mj-cs"/>
              </a:rPr>
              <a:t>M</a:t>
            </a:r>
            <a:r>
              <a:rPr lang="en-US" altLang="en-US" sz="6600" dirty="0" smtClean="0">
                <a:solidFill>
                  <a:srgbClr val="0070C0"/>
                </a:solidFill>
                <a:cs typeface="+mj-cs"/>
              </a:rPr>
              <a:t>isstatement</a:t>
            </a:r>
            <a:endParaRPr lang="en-AU" sz="6600" dirty="0">
              <a:solidFill>
                <a:srgbClr val="0070C0"/>
              </a:solidFill>
              <a:cs typeface="+mj-cs"/>
            </a:endParaRPr>
          </a:p>
        </p:txBody>
      </p:sp>
    </p:spTree>
    <p:extLst>
      <p:ext uri="{BB962C8B-B14F-4D97-AF65-F5344CB8AC3E}">
        <p14:creationId xmlns:p14="http://schemas.microsoft.com/office/powerpoint/2010/main" val="1105988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2FB77-B8C4-4EEE-9725-B5B8BA5603C2}"/>
              </a:ext>
            </a:extLst>
          </p:cNvPr>
          <p:cNvSpPr>
            <a:spLocks noGrp="1"/>
          </p:cNvSpPr>
          <p:nvPr>
            <p:ph type="title"/>
          </p:nvPr>
        </p:nvSpPr>
        <p:spPr>
          <a:xfrm>
            <a:off x="2254896" y="479883"/>
            <a:ext cx="18336313" cy="1491516"/>
          </a:xfrm>
        </p:spPr>
        <p:txBody>
          <a:bodyPr/>
          <a:lstStyle/>
          <a:p>
            <a:pPr algn="ctr"/>
            <a:r>
              <a:rPr lang="en-AU" dirty="0"/>
              <a:t>Audit </a:t>
            </a:r>
            <a:r>
              <a:rPr lang="en-AU" dirty="0" smtClean="0"/>
              <a:t>Risk </a:t>
            </a:r>
            <a:r>
              <a:rPr lang="en-AU" dirty="0"/>
              <a:t>M</a:t>
            </a:r>
            <a:r>
              <a:rPr lang="en-AU" dirty="0" smtClean="0"/>
              <a:t>odel </a:t>
            </a:r>
            <a:r>
              <a:rPr lang="en-AU" dirty="0"/>
              <a:t>and </a:t>
            </a:r>
            <a:r>
              <a:rPr lang="en-AU" dirty="0" smtClean="0"/>
              <a:t>Relations</a:t>
            </a:r>
            <a:endParaRPr lang="en-AU" dirty="0"/>
          </a:p>
        </p:txBody>
      </p:sp>
      <p:sp>
        <p:nvSpPr>
          <p:cNvPr id="3" name="Slide Number Placeholder 2">
            <a:extLst>
              <a:ext uri="{FF2B5EF4-FFF2-40B4-BE49-F238E27FC236}">
                <a16:creationId xmlns:a16="http://schemas.microsoft.com/office/drawing/2014/main" id="{60D099AF-733F-473E-B46B-09F57C2A97CF}"/>
              </a:ext>
            </a:extLst>
          </p:cNvPr>
          <p:cNvSpPr>
            <a:spLocks noGrp="1"/>
          </p:cNvSpPr>
          <p:nvPr>
            <p:ph type="sldNum" sz="quarter" idx="12"/>
          </p:nvPr>
        </p:nvSpPr>
        <p:spPr/>
        <p:txBody>
          <a:bodyPr/>
          <a:lstStyle/>
          <a:p>
            <a:fld id="{CE1B70CE-F4BC-4B6F-A663-B479B5E51611}" type="slidenum">
              <a:rPr lang="en-AU" noProof="0" smtClean="0"/>
              <a:pPr/>
              <a:t>24</a:t>
            </a:fld>
            <a:endParaRPr lang="en-AU" noProof="0" dirty="0"/>
          </a:p>
        </p:txBody>
      </p:sp>
      <p:pic>
        <p:nvPicPr>
          <p:cNvPr id="5" name="Picture 4">
            <a:extLst>
              <a:ext uri="{FF2B5EF4-FFF2-40B4-BE49-F238E27FC236}">
                <a16:creationId xmlns:a16="http://schemas.microsoft.com/office/drawing/2014/main" id="{444A563E-8892-4C29-BECE-487E270AF20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82203" y="2090113"/>
            <a:ext cx="18854814" cy="3864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7A790A34-663C-4BA5-9242-9F1474497722}"/>
              </a:ext>
            </a:extLst>
          </p:cNvPr>
          <p:cNvSpPr/>
          <p:nvPr/>
        </p:nvSpPr>
        <p:spPr>
          <a:xfrm>
            <a:off x="3479032" y="6233879"/>
            <a:ext cx="19254451" cy="738664"/>
          </a:xfrm>
          <a:prstGeom prst="rect">
            <a:avLst/>
          </a:prstGeom>
        </p:spPr>
        <p:txBody>
          <a:bodyPr wrap="square">
            <a:spAutoFit/>
          </a:bodyPr>
          <a:lstStyle/>
          <a:p>
            <a:pPr lvl="1">
              <a:defRPr/>
            </a:pPr>
            <a:r>
              <a:rPr lang="en-US" altLang="en-US" sz="4200" dirty="0"/>
              <a:t>There is an </a:t>
            </a:r>
            <a:r>
              <a:rPr lang="en-US" altLang="en-US" sz="4200" b="1" dirty="0"/>
              <a:t>inverse</a:t>
            </a:r>
            <a:r>
              <a:rPr lang="en-US" altLang="en-US" sz="4200" dirty="0"/>
              <a:t> relationship between IR and CR and DR.</a:t>
            </a:r>
          </a:p>
        </p:txBody>
      </p:sp>
      <p:pic>
        <p:nvPicPr>
          <p:cNvPr id="7" name="Picture 6">
            <a:extLst>
              <a:ext uri="{FF2B5EF4-FFF2-40B4-BE49-F238E27FC236}">
                <a16:creationId xmlns:a16="http://schemas.microsoft.com/office/drawing/2014/main" id="{5BD257D6-17B2-4230-8EFF-4A120E85965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51642" y="7412993"/>
            <a:ext cx="18885374" cy="2393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BA89FD02-CDE9-41FA-8B17-3CD97780BCF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451643" y="9772565"/>
            <a:ext cx="18885374" cy="239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6011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7"/>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D969883-AA0E-418A-BE99-82951A563A3B}"/>
              </a:ext>
            </a:extLst>
          </p:cNvPr>
          <p:cNvSpPr>
            <a:spLocks noGrp="1"/>
          </p:cNvSpPr>
          <p:nvPr>
            <p:ph idx="1"/>
          </p:nvPr>
        </p:nvSpPr>
        <p:spPr>
          <a:xfrm>
            <a:off x="598712" y="2514783"/>
            <a:ext cx="21530392" cy="8915520"/>
          </a:xfrm>
        </p:spPr>
        <p:txBody>
          <a:bodyPr/>
          <a:lstStyle/>
          <a:p>
            <a:pPr marL="2902950" lvl="8" indent="-742950">
              <a:lnSpc>
                <a:spcPts val="5400"/>
              </a:lnSpc>
              <a:spcBef>
                <a:spcPts val="1200"/>
              </a:spcBef>
              <a:spcAft>
                <a:spcPts val="1300"/>
              </a:spcAft>
              <a:buClr>
                <a:srgbClr val="DD622B"/>
              </a:buClr>
              <a:buFont typeface="Wingdings" panose="05000000000000000000" pitchFamily="2" charset="2"/>
              <a:buChar char="§"/>
              <a:defRPr/>
            </a:pPr>
            <a:r>
              <a:rPr lang="en-AU" altLang="en-US" sz="4400" dirty="0"/>
              <a:t>Auditors cannot change inherent risk.</a:t>
            </a:r>
          </a:p>
          <a:p>
            <a:pPr marL="2902950" lvl="8" indent="-742950">
              <a:lnSpc>
                <a:spcPts val="5400"/>
              </a:lnSpc>
              <a:spcBef>
                <a:spcPts val="1200"/>
              </a:spcBef>
              <a:spcAft>
                <a:spcPts val="1300"/>
              </a:spcAft>
              <a:buClr>
                <a:srgbClr val="DD622B"/>
              </a:buClr>
              <a:buFont typeface="Wingdings" panose="05000000000000000000" pitchFamily="2" charset="2"/>
              <a:buChar char="§"/>
              <a:defRPr/>
            </a:pPr>
            <a:r>
              <a:rPr lang="en-AU" altLang="en-US" sz="4400" dirty="0"/>
              <a:t>Auditors cannot directly change control risk, they can assess level of control risk that is less than high (expect to rely on internal control) by examining the entity's internal control and testing its effectiveness.</a:t>
            </a:r>
          </a:p>
          <a:p>
            <a:pPr marL="2902950" lvl="8" indent="-742950">
              <a:lnSpc>
                <a:spcPts val="5400"/>
              </a:lnSpc>
              <a:spcBef>
                <a:spcPts val="1200"/>
              </a:spcBef>
              <a:spcAft>
                <a:spcPts val="1300"/>
              </a:spcAft>
              <a:buClr>
                <a:srgbClr val="DD622B"/>
              </a:buClr>
              <a:buFont typeface="Wingdings" panose="05000000000000000000" pitchFamily="2" charset="2"/>
              <a:buChar char="§"/>
              <a:defRPr/>
            </a:pPr>
            <a:r>
              <a:rPr lang="en-AU" altLang="en-US" sz="4400" dirty="0"/>
              <a:t>The  auditor can alter the level of detection risk. Auditor can reduce detection risk and therefore audit risk by (ASA/ISA 200.A43):</a:t>
            </a:r>
          </a:p>
          <a:p>
            <a:pPr marL="3595500" lvl="8" indent="-571500">
              <a:lnSpc>
                <a:spcPct val="100000"/>
              </a:lnSpc>
              <a:spcBef>
                <a:spcPts val="1200"/>
              </a:spcBef>
              <a:spcAft>
                <a:spcPts val="1200"/>
              </a:spcAft>
              <a:defRPr/>
            </a:pPr>
            <a:r>
              <a:rPr lang="en-GB" altLang="en-US" sz="4200" dirty="0"/>
              <a:t>adequate planning</a:t>
            </a:r>
            <a:endParaRPr lang="en-US" altLang="en-US" sz="4200" dirty="0"/>
          </a:p>
          <a:p>
            <a:pPr marL="3595500" lvl="8" indent="-571500">
              <a:lnSpc>
                <a:spcPct val="100000"/>
              </a:lnSpc>
              <a:spcAft>
                <a:spcPts val="1200"/>
              </a:spcAft>
              <a:defRPr/>
            </a:pPr>
            <a:r>
              <a:rPr lang="en-GB" altLang="en-US" sz="4200" dirty="0"/>
              <a:t>proper assignment of personnel to audit engagement team</a:t>
            </a:r>
            <a:endParaRPr lang="en-US" altLang="en-US" sz="4200" dirty="0"/>
          </a:p>
          <a:p>
            <a:pPr marL="3595500" lvl="8" indent="-571500">
              <a:lnSpc>
                <a:spcPct val="100000"/>
              </a:lnSpc>
              <a:spcAft>
                <a:spcPts val="1200"/>
              </a:spcAft>
              <a:defRPr/>
            </a:pPr>
            <a:r>
              <a:rPr lang="en-GB" altLang="en-US" sz="4200" dirty="0"/>
              <a:t>application of professional scepticism</a:t>
            </a:r>
            <a:endParaRPr lang="en-US" altLang="en-US" sz="4200" dirty="0"/>
          </a:p>
          <a:p>
            <a:pPr marL="3595500" lvl="8" indent="-571500">
              <a:lnSpc>
                <a:spcPct val="100000"/>
              </a:lnSpc>
              <a:spcAft>
                <a:spcPts val="1200"/>
              </a:spcAft>
              <a:defRPr/>
            </a:pPr>
            <a:r>
              <a:rPr lang="en-GB" altLang="en-US" sz="4200" dirty="0"/>
              <a:t>appropriate decisions on nature, timing and extent of audit procedures</a:t>
            </a:r>
            <a:endParaRPr lang="en-US" altLang="en-US" sz="4200" dirty="0"/>
          </a:p>
          <a:p>
            <a:pPr marL="3595500" lvl="8" indent="-571500">
              <a:lnSpc>
                <a:spcPct val="100000"/>
              </a:lnSpc>
              <a:spcAft>
                <a:spcPts val="1200"/>
              </a:spcAft>
              <a:defRPr/>
            </a:pPr>
            <a:r>
              <a:rPr lang="en-GB" altLang="en-US" sz="4200" dirty="0"/>
              <a:t>effective performance of audit procedures and evaluation of results </a:t>
            </a:r>
            <a:endParaRPr lang="en-US" altLang="en-US" sz="4200" dirty="0"/>
          </a:p>
          <a:p>
            <a:pPr marL="3595500" lvl="8" indent="-571500">
              <a:lnSpc>
                <a:spcPct val="100000"/>
              </a:lnSpc>
              <a:spcAft>
                <a:spcPts val="1200"/>
              </a:spcAft>
              <a:defRPr/>
            </a:pPr>
            <a:r>
              <a:rPr lang="en-GB" altLang="en-US" sz="4200" dirty="0"/>
              <a:t>supervision and review of audit work performed.</a:t>
            </a:r>
            <a:endParaRPr lang="en-US" altLang="en-US" sz="4200" dirty="0"/>
          </a:p>
          <a:p>
            <a:endParaRPr lang="en-AU" dirty="0"/>
          </a:p>
        </p:txBody>
      </p:sp>
      <p:sp>
        <p:nvSpPr>
          <p:cNvPr id="3" name="Slide Number Placeholder 2">
            <a:extLst>
              <a:ext uri="{FF2B5EF4-FFF2-40B4-BE49-F238E27FC236}">
                <a16:creationId xmlns:a16="http://schemas.microsoft.com/office/drawing/2014/main" id="{AFB9E2E0-023F-4D12-AE19-B4851E919A5F}"/>
              </a:ext>
            </a:extLst>
          </p:cNvPr>
          <p:cNvSpPr>
            <a:spLocks noGrp="1"/>
          </p:cNvSpPr>
          <p:nvPr>
            <p:ph type="sldNum" sz="quarter" idx="12"/>
          </p:nvPr>
        </p:nvSpPr>
        <p:spPr/>
        <p:txBody>
          <a:bodyPr/>
          <a:lstStyle/>
          <a:p>
            <a:fld id="{CE1B70CE-F4BC-4B6F-A663-B479B5E51611}" type="slidenum">
              <a:rPr lang="en-AU" noProof="0" smtClean="0"/>
              <a:pPr/>
              <a:t>25</a:t>
            </a:fld>
            <a:endParaRPr lang="en-AU" noProof="0" dirty="0"/>
          </a:p>
        </p:txBody>
      </p:sp>
      <p:sp>
        <p:nvSpPr>
          <p:cNvPr id="4" name="Title 3">
            <a:extLst>
              <a:ext uri="{FF2B5EF4-FFF2-40B4-BE49-F238E27FC236}">
                <a16:creationId xmlns:a16="http://schemas.microsoft.com/office/drawing/2014/main" id="{03439063-AD7C-43C2-BBC9-DC9B79C12945}"/>
              </a:ext>
            </a:extLst>
          </p:cNvPr>
          <p:cNvSpPr>
            <a:spLocks noGrp="1"/>
          </p:cNvSpPr>
          <p:nvPr>
            <p:ph type="title"/>
          </p:nvPr>
        </p:nvSpPr>
        <p:spPr>
          <a:xfrm>
            <a:off x="6503368" y="1023267"/>
            <a:ext cx="15793385" cy="1491516"/>
          </a:xfrm>
        </p:spPr>
        <p:txBody>
          <a:bodyPr/>
          <a:lstStyle/>
          <a:p>
            <a:r>
              <a:rPr lang="en-AU" altLang="en-US" sz="6600" dirty="0">
                <a:solidFill>
                  <a:srgbClr val="0070C0"/>
                </a:solidFill>
                <a:cs typeface="+mj-cs"/>
              </a:rPr>
              <a:t>Reducing</a:t>
            </a:r>
            <a:r>
              <a:rPr lang="en-AU" altLang="en-US" sz="6600" dirty="0" smtClean="0">
                <a:solidFill>
                  <a:srgbClr val="0070C0"/>
                </a:solidFill>
                <a:cs typeface="+mj-cs"/>
              </a:rPr>
              <a:t> Audit </a:t>
            </a:r>
            <a:r>
              <a:rPr lang="en-AU" altLang="en-US" sz="6600" dirty="0">
                <a:solidFill>
                  <a:srgbClr val="0070C0"/>
                </a:solidFill>
                <a:cs typeface="+mj-cs"/>
              </a:rPr>
              <a:t>R</a:t>
            </a:r>
            <a:r>
              <a:rPr lang="en-AU" altLang="en-US" sz="6600" dirty="0" smtClean="0">
                <a:solidFill>
                  <a:srgbClr val="0070C0"/>
                </a:solidFill>
                <a:cs typeface="+mj-cs"/>
              </a:rPr>
              <a:t>isk</a:t>
            </a:r>
            <a:endParaRPr lang="en-AU" sz="6600" dirty="0">
              <a:solidFill>
                <a:srgbClr val="0070C0"/>
              </a:solidFill>
              <a:cs typeface="+mj-cs"/>
            </a:endParaRPr>
          </a:p>
        </p:txBody>
      </p:sp>
    </p:spTree>
    <p:extLst>
      <p:ext uri="{BB962C8B-B14F-4D97-AF65-F5344CB8AC3E}">
        <p14:creationId xmlns:p14="http://schemas.microsoft.com/office/powerpoint/2010/main" val="22088014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F625D50-8377-4D91-BD6C-ED325AD640F3}"/>
              </a:ext>
            </a:extLst>
          </p:cNvPr>
          <p:cNvSpPr>
            <a:spLocks noGrp="1"/>
          </p:cNvSpPr>
          <p:nvPr>
            <p:ph type="ftr" sz="quarter" idx="14"/>
          </p:nvPr>
        </p:nvSpPr>
        <p:spPr/>
        <p:txBody>
          <a:bodyPr/>
          <a:lstStyle/>
          <a:p>
            <a:r>
              <a:rPr lang="en-AU"/>
              <a:t>Presentation title goes here</a:t>
            </a:r>
            <a:endParaRPr lang="en-AU" dirty="0"/>
          </a:p>
        </p:txBody>
      </p:sp>
      <p:sp>
        <p:nvSpPr>
          <p:cNvPr id="3" name="Text Placeholder 2">
            <a:extLst>
              <a:ext uri="{FF2B5EF4-FFF2-40B4-BE49-F238E27FC236}">
                <a16:creationId xmlns:a16="http://schemas.microsoft.com/office/drawing/2014/main" id="{E5BB2B4D-8F6B-4A4B-884A-ED4247BDAAB0}"/>
              </a:ext>
            </a:extLst>
          </p:cNvPr>
          <p:cNvSpPr>
            <a:spLocks noGrp="1"/>
          </p:cNvSpPr>
          <p:nvPr>
            <p:ph type="body" sz="quarter" idx="15"/>
          </p:nvPr>
        </p:nvSpPr>
        <p:spPr/>
        <p:txBody>
          <a:bodyPr/>
          <a:lstStyle/>
          <a:p>
            <a:r>
              <a:rPr lang="en-AU" altLang="en-US" sz="9600" dirty="0"/>
              <a:t>LO </a:t>
            </a:r>
            <a:r>
              <a:rPr lang="en-AU" altLang="en-US" sz="9600" dirty="0" smtClean="0"/>
              <a:t>3.6</a:t>
            </a:r>
            <a:endParaRPr lang="en-AU" altLang="en-US" sz="9600" dirty="0"/>
          </a:p>
          <a:p>
            <a:r>
              <a:rPr lang="en-AU" altLang="en-US" sz="9600" dirty="0"/>
              <a:t> </a:t>
            </a:r>
            <a:r>
              <a:rPr lang="en-AU" altLang="en-US" sz="9600" dirty="0" smtClean="0"/>
              <a:t>                Materiality</a:t>
            </a:r>
            <a:endParaRPr lang="en-AU" dirty="0"/>
          </a:p>
        </p:txBody>
      </p:sp>
    </p:spTree>
    <p:extLst>
      <p:ext uri="{BB962C8B-B14F-4D97-AF65-F5344CB8AC3E}">
        <p14:creationId xmlns:p14="http://schemas.microsoft.com/office/powerpoint/2010/main" val="9777558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9D26649-24F8-4684-8536-AF93FC18ADAE}"/>
              </a:ext>
            </a:extLst>
          </p:cNvPr>
          <p:cNvSpPr>
            <a:spLocks noGrp="1"/>
          </p:cNvSpPr>
          <p:nvPr>
            <p:ph idx="1"/>
          </p:nvPr>
        </p:nvSpPr>
        <p:spPr>
          <a:xfrm>
            <a:off x="598712" y="3401616"/>
            <a:ext cx="21962440" cy="8710706"/>
          </a:xfrm>
        </p:spPr>
        <p:txBody>
          <a:bodyPr/>
          <a:lstStyle/>
          <a:p>
            <a:pPr marL="2902950" lvl="8" indent="-742950">
              <a:lnSpc>
                <a:spcPts val="5400"/>
              </a:lnSpc>
              <a:spcBef>
                <a:spcPts val="1200"/>
              </a:spcBef>
              <a:spcAft>
                <a:spcPts val="1300"/>
              </a:spcAft>
              <a:buClr>
                <a:srgbClr val="DD622B"/>
              </a:buClr>
              <a:buFont typeface="Wingdings" panose="05000000000000000000" pitchFamily="2" charset="2"/>
              <a:buChar char="§"/>
            </a:pPr>
            <a:r>
              <a:rPr lang="en-US" altLang="en-US" sz="4400" dirty="0"/>
              <a:t>Auditor must make preliminary assessment of materiality when planning the audit.</a:t>
            </a:r>
            <a:endParaRPr lang="en-AU" altLang="en-US" sz="4400" dirty="0"/>
          </a:p>
          <a:p>
            <a:pPr marL="2902950" lvl="8" indent="-742950">
              <a:lnSpc>
                <a:spcPts val="5400"/>
              </a:lnSpc>
              <a:spcBef>
                <a:spcPts val="1200"/>
              </a:spcBef>
              <a:spcAft>
                <a:spcPts val="1300"/>
              </a:spcAft>
              <a:buClr>
                <a:srgbClr val="DD622B"/>
              </a:buClr>
              <a:buFont typeface="Wingdings" panose="05000000000000000000" pitchFamily="2" charset="2"/>
              <a:buChar char="§"/>
            </a:pPr>
            <a:r>
              <a:rPr lang="en-AU" altLang="en-US" sz="4400" dirty="0"/>
              <a:t>‘Materiality’ defined as information, individually or in aggregate, that if misstated or omitted from a financial report may adversely affect decisions about the allocation of scarce resources made by financial report users (ASA/ISA 320.2).</a:t>
            </a:r>
          </a:p>
          <a:p>
            <a:pPr marL="2902950" lvl="8" indent="-742950">
              <a:lnSpc>
                <a:spcPts val="5400"/>
              </a:lnSpc>
              <a:spcBef>
                <a:spcPts val="1200"/>
              </a:spcBef>
              <a:spcAft>
                <a:spcPts val="1300"/>
              </a:spcAft>
              <a:buClr>
                <a:srgbClr val="DD622B"/>
              </a:buClr>
              <a:buFont typeface="Wingdings" panose="05000000000000000000" pitchFamily="2" charset="2"/>
              <a:buChar char="§"/>
            </a:pPr>
            <a:r>
              <a:rPr lang="en-AU" altLang="en-US" sz="4400" dirty="0"/>
              <a:t>Auditor must determine materiality level for the:</a:t>
            </a:r>
          </a:p>
          <a:p>
            <a:pPr marL="3595500" lvl="8" indent="-571500">
              <a:spcBef>
                <a:spcPts val="1200"/>
              </a:spcBef>
              <a:buClr>
                <a:srgbClr val="000000"/>
              </a:buClr>
            </a:pPr>
            <a:r>
              <a:rPr lang="en-AU" altLang="en-US" sz="4400" dirty="0"/>
              <a:t>Financial report as a whole</a:t>
            </a:r>
          </a:p>
          <a:p>
            <a:pPr marL="3595500" lvl="8" indent="-571500">
              <a:spcBef>
                <a:spcPts val="1200"/>
              </a:spcBef>
              <a:buClr>
                <a:srgbClr val="000000"/>
              </a:buClr>
            </a:pPr>
            <a:r>
              <a:rPr lang="en-AU" altLang="en-US" sz="4400" dirty="0"/>
              <a:t>Particular classes of  transactions, account balances and disclosures.</a:t>
            </a:r>
          </a:p>
          <a:p>
            <a:endParaRPr lang="en-AU" dirty="0"/>
          </a:p>
        </p:txBody>
      </p:sp>
      <p:sp>
        <p:nvSpPr>
          <p:cNvPr id="3" name="Slide Number Placeholder 2">
            <a:extLst>
              <a:ext uri="{FF2B5EF4-FFF2-40B4-BE49-F238E27FC236}">
                <a16:creationId xmlns:a16="http://schemas.microsoft.com/office/drawing/2014/main" id="{C2715ABC-0E37-4169-A8E7-087E27CD7ECA}"/>
              </a:ext>
            </a:extLst>
          </p:cNvPr>
          <p:cNvSpPr>
            <a:spLocks noGrp="1"/>
          </p:cNvSpPr>
          <p:nvPr>
            <p:ph type="sldNum" sz="quarter" idx="12"/>
          </p:nvPr>
        </p:nvSpPr>
        <p:spPr/>
        <p:txBody>
          <a:bodyPr/>
          <a:lstStyle/>
          <a:p>
            <a:fld id="{CE1B70CE-F4BC-4B6F-A663-B479B5E51611}" type="slidenum">
              <a:rPr lang="en-AU" noProof="0" smtClean="0"/>
              <a:pPr/>
              <a:t>27</a:t>
            </a:fld>
            <a:endParaRPr lang="en-AU" noProof="0" dirty="0"/>
          </a:p>
        </p:txBody>
      </p:sp>
      <p:sp>
        <p:nvSpPr>
          <p:cNvPr id="4" name="Title 3">
            <a:extLst>
              <a:ext uri="{FF2B5EF4-FFF2-40B4-BE49-F238E27FC236}">
                <a16:creationId xmlns:a16="http://schemas.microsoft.com/office/drawing/2014/main" id="{1FD8B4B0-B155-4438-8A43-04BF0FE1CF7E}"/>
              </a:ext>
            </a:extLst>
          </p:cNvPr>
          <p:cNvSpPr>
            <a:spLocks noGrp="1"/>
          </p:cNvSpPr>
          <p:nvPr>
            <p:ph type="title"/>
          </p:nvPr>
        </p:nvSpPr>
        <p:spPr>
          <a:xfrm>
            <a:off x="8447584" y="1627094"/>
            <a:ext cx="8208912" cy="1491516"/>
          </a:xfrm>
        </p:spPr>
        <p:txBody>
          <a:bodyPr/>
          <a:lstStyle/>
          <a:p>
            <a:r>
              <a:rPr lang="en-AU" altLang="en-US" sz="7700" dirty="0">
                <a:solidFill>
                  <a:srgbClr val="0070C0"/>
                </a:solidFill>
                <a:cs typeface="+mj-cs"/>
              </a:rPr>
              <a:t>Materiality</a:t>
            </a:r>
            <a:endParaRPr lang="en-AU" sz="7700" dirty="0">
              <a:solidFill>
                <a:srgbClr val="0070C0"/>
              </a:solidFill>
              <a:cs typeface="+mj-cs"/>
            </a:endParaRPr>
          </a:p>
        </p:txBody>
      </p:sp>
    </p:spTree>
    <p:extLst>
      <p:ext uri="{BB962C8B-B14F-4D97-AF65-F5344CB8AC3E}">
        <p14:creationId xmlns:p14="http://schemas.microsoft.com/office/powerpoint/2010/main" val="6568452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3C62D-94C9-4CB4-8731-5D97C68E6B73}"/>
              </a:ext>
            </a:extLst>
          </p:cNvPr>
          <p:cNvSpPr>
            <a:spLocks noGrp="1"/>
          </p:cNvSpPr>
          <p:nvPr>
            <p:ph type="title"/>
          </p:nvPr>
        </p:nvSpPr>
        <p:spPr>
          <a:xfrm>
            <a:off x="886744" y="1385392"/>
            <a:ext cx="18336313" cy="1491516"/>
          </a:xfrm>
        </p:spPr>
        <p:txBody>
          <a:bodyPr/>
          <a:lstStyle/>
          <a:p>
            <a:r>
              <a:rPr lang="en-AU" sz="6600" dirty="0">
                <a:solidFill>
                  <a:schemeClr val="tx1">
                    <a:lumMod val="85000"/>
                    <a:lumOff val="15000"/>
                  </a:schemeClr>
                </a:solidFill>
                <a:cs typeface="+mj-cs"/>
              </a:rPr>
              <a:t>Materiality Levels</a:t>
            </a:r>
          </a:p>
        </p:txBody>
      </p:sp>
      <p:sp>
        <p:nvSpPr>
          <p:cNvPr id="3" name="Slide Number Placeholder 2">
            <a:extLst>
              <a:ext uri="{FF2B5EF4-FFF2-40B4-BE49-F238E27FC236}">
                <a16:creationId xmlns:a16="http://schemas.microsoft.com/office/drawing/2014/main" id="{FBFAE439-2160-4ECF-B693-3DE4EA3C6B05}"/>
              </a:ext>
            </a:extLst>
          </p:cNvPr>
          <p:cNvSpPr>
            <a:spLocks noGrp="1"/>
          </p:cNvSpPr>
          <p:nvPr>
            <p:ph type="sldNum" sz="quarter" idx="12"/>
          </p:nvPr>
        </p:nvSpPr>
        <p:spPr/>
        <p:txBody>
          <a:bodyPr/>
          <a:lstStyle/>
          <a:p>
            <a:fld id="{CE1B70CE-F4BC-4B6F-A663-B479B5E51611}" type="slidenum">
              <a:rPr lang="en-AU" noProof="0" smtClean="0"/>
              <a:pPr/>
              <a:t>28</a:t>
            </a:fld>
            <a:endParaRPr lang="en-AU" noProof="0" dirty="0"/>
          </a:p>
        </p:txBody>
      </p:sp>
      <p:pic>
        <p:nvPicPr>
          <p:cNvPr id="5" name="Picture 4">
            <a:extLst>
              <a:ext uri="{FF2B5EF4-FFF2-40B4-BE49-F238E27FC236}">
                <a16:creationId xmlns:a16="http://schemas.microsoft.com/office/drawing/2014/main" id="{A70B9BF6-0651-43F9-858E-1A41BC037D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8034408" y="757921"/>
            <a:ext cx="13821441" cy="10945216"/>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9685031" y="11907123"/>
            <a:ext cx="12192000" cy="769441"/>
          </a:xfrm>
          <a:prstGeom prst="rect">
            <a:avLst/>
          </a:prstGeom>
        </p:spPr>
        <p:txBody>
          <a:bodyPr>
            <a:spAutoFit/>
          </a:bodyPr>
          <a:lstStyle/>
          <a:p>
            <a:r>
              <a:rPr lang="en-AU" sz="2200" i="1" dirty="0"/>
              <a:t>Source: </a:t>
            </a:r>
            <a:r>
              <a:rPr lang="en-AU" sz="2200" dirty="0"/>
              <a:t>Grant, G. &amp; </a:t>
            </a:r>
            <a:r>
              <a:rPr lang="en-AU" sz="2200" dirty="0" err="1"/>
              <a:t>Simnett</a:t>
            </a:r>
            <a:r>
              <a:rPr lang="en-AU" sz="2200" dirty="0"/>
              <a:t>, R. (2018). </a:t>
            </a:r>
            <a:r>
              <a:rPr lang="en-AU" sz="2200" i="1" dirty="0"/>
              <a:t>Auditing &amp; Assurance Services In Australia </a:t>
            </a:r>
            <a:r>
              <a:rPr lang="en-AU" sz="2200" dirty="0"/>
              <a:t>(7th Ed), Sydney, Australia: McGraw Hill</a:t>
            </a:r>
            <a:endParaRPr lang="en-AU" sz="2200" dirty="0"/>
          </a:p>
        </p:txBody>
      </p:sp>
    </p:spTree>
    <p:extLst>
      <p:ext uri="{BB962C8B-B14F-4D97-AF65-F5344CB8AC3E}">
        <p14:creationId xmlns:p14="http://schemas.microsoft.com/office/powerpoint/2010/main" val="35380918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3ECA64D-8F82-462E-AB01-FE1A8E93844D}"/>
              </a:ext>
            </a:extLst>
          </p:cNvPr>
          <p:cNvSpPr>
            <a:spLocks noGrp="1"/>
          </p:cNvSpPr>
          <p:nvPr>
            <p:ph idx="1"/>
          </p:nvPr>
        </p:nvSpPr>
        <p:spPr>
          <a:xfrm>
            <a:off x="2254896" y="2849392"/>
            <a:ext cx="20450272" cy="1491516"/>
          </a:xfrm>
        </p:spPr>
        <p:txBody>
          <a:bodyPr/>
          <a:lstStyle/>
          <a:p>
            <a:pPr marL="571500" lvl="1" indent="-571500">
              <a:lnSpc>
                <a:spcPct val="100000"/>
              </a:lnSpc>
              <a:spcAft>
                <a:spcPts val="1200"/>
              </a:spcAft>
              <a:buClr>
                <a:srgbClr val="DD622B"/>
              </a:buClr>
              <a:buFont typeface="Wingdings" panose="05000000000000000000" pitchFamily="2" charset="2"/>
              <a:buChar char="§"/>
              <a:defRPr/>
            </a:pPr>
            <a:r>
              <a:rPr lang="en-US" altLang="en-US" sz="4200" dirty="0"/>
              <a:t>Information is material if it impacts on the decision-making process of users of the financial report.</a:t>
            </a:r>
          </a:p>
          <a:p>
            <a:endParaRPr lang="en-AU" dirty="0"/>
          </a:p>
          <a:p>
            <a:endParaRPr lang="en-AU" dirty="0"/>
          </a:p>
          <a:p>
            <a:endParaRPr lang="en-AU" dirty="0"/>
          </a:p>
        </p:txBody>
      </p:sp>
      <p:sp>
        <p:nvSpPr>
          <p:cNvPr id="3" name="Slide Number Placeholder 2">
            <a:extLst>
              <a:ext uri="{FF2B5EF4-FFF2-40B4-BE49-F238E27FC236}">
                <a16:creationId xmlns:a16="http://schemas.microsoft.com/office/drawing/2014/main" id="{8A484ACE-81A8-4975-82D1-C7EF1E5F8A12}"/>
              </a:ext>
            </a:extLst>
          </p:cNvPr>
          <p:cNvSpPr>
            <a:spLocks noGrp="1"/>
          </p:cNvSpPr>
          <p:nvPr>
            <p:ph type="sldNum" sz="quarter" idx="12"/>
          </p:nvPr>
        </p:nvSpPr>
        <p:spPr/>
        <p:txBody>
          <a:bodyPr/>
          <a:lstStyle/>
          <a:p>
            <a:fld id="{CE1B70CE-F4BC-4B6F-A663-B479B5E51611}" type="slidenum">
              <a:rPr lang="en-AU" noProof="0" smtClean="0"/>
              <a:pPr/>
              <a:t>29</a:t>
            </a:fld>
            <a:endParaRPr lang="en-AU" noProof="0" dirty="0"/>
          </a:p>
        </p:txBody>
      </p:sp>
      <p:sp>
        <p:nvSpPr>
          <p:cNvPr id="4" name="Title 3">
            <a:extLst>
              <a:ext uri="{FF2B5EF4-FFF2-40B4-BE49-F238E27FC236}">
                <a16:creationId xmlns:a16="http://schemas.microsoft.com/office/drawing/2014/main" id="{59BEE466-8C11-4FD5-BA7C-D2BBB6789B8E}"/>
              </a:ext>
            </a:extLst>
          </p:cNvPr>
          <p:cNvSpPr>
            <a:spLocks noGrp="1"/>
          </p:cNvSpPr>
          <p:nvPr>
            <p:ph type="title"/>
          </p:nvPr>
        </p:nvSpPr>
        <p:spPr>
          <a:xfrm>
            <a:off x="2879827" y="1241376"/>
            <a:ext cx="18336313" cy="1491516"/>
          </a:xfrm>
        </p:spPr>
        <p:txBody>
          <a:bodyPr/>
          <a:lstStyle/>
          <a:p>
            <a:pPr>
              <a:defRPr/>
            </a:pPr>
            <a:r>
              <a:rPr lang="en-US" sz="6600" dirty="0" smtClean="0">
                <a:solidFill>
                  <a:srgbClr val="0070C0"/>
                </a:solidFill>
                <a:cs typeface="+mj-cs"/>
              </a:rPr>
              <a:t>Qualitative and Quantitative Materiality</a:t>
            </a:r>
            <a:endParaRPr lang="en-US" sz="6600" dirty="0">
              <a:solidFill>
                <a:srgbClr val="0070C0"/>
              </a:solidFill>
              <a:cs typeface="+mj-cs"/>
            </a:endParaRPr>
          </a:p>
        </p:txBody>
      </p:sp>
      <p:sp>
        <p:nvSpPr>
          <p:cNvPr id="6" name="Oval 5">
            <a:extLst>
              <a:ext uri="{FF2B5EF4-FFF2-40B4-BE49-F238E27FC236}">
                <a16:creationId xmlns:a16="http://schemas.microsoft.com/office/drawing/2014/main" id="{746381F3-4081-4113-8116-3767AA77F7D2}"/>
              </a:ext>
            </a:extLst>
          </p:cNvPr>
          <p:cNvSpPr/>
          <p:nvPr/>
        </p:nvSpPr>
        <p:spPr>
          <a:xfrm>
            <a:off x="1721302" y="4769768"/>
            <a:ext cx="10324144" cy="7530080"/>
          </a:xfrm>
          <a:prstGeom prst="ellipse">
            <a:avLst/>
          </a:prstGeom>
        </p:spPr>
        <p:style>
          <a:lnRef idx="0">
            <a:schemeClr val="accent1"/>
          </a:lnRef>
          <a:fillRef idx="3">
            <a:schemeClr val="accent1"/>
          </a:fillRef>
          <a:effectRef idx="3">
            <a:schemeClr val="accent1"/>
          </a:effectRef>
          <a:fontRef idx="minor">
            <a:schemeClr val="lt1"/>
          </a:fontRef>
        </p:style>
        <p:txBody>
          <a:bodyPr anchor="ctr"/>
          <a:lstStyle/>
          <a:p>
            <a:pPr algn="ctr">
              <a:defRPr/>
            </a:pPr>
            <a:r>
              <a:rPr lang="en-AU" b="1" dirty="0"/>
              <a:t>QUALITATIVE MATERIALITY </a:t>
            </a:r>
          </a:p>
          <a:p>
            <a:pPr algn="ctr">
              <a:defRPr/>
            </a:pPr>
            <a:r>
              <a:rPr lang="en-AU" b="1" dirty="0"/>
              <a:t>NATURE OF THE ITEM</a:t>
            </a:r>
          </a:p>
          <a:p>
            <a:pPr marL="285750" indent="-285750">
              <a:buFont typeface="Arial" pitchFamily="34" charset="0"/>
              <a:buChar char="•"/>
              <a:defRPr/>
            </a:pPr>
            <a:r>
              <a:rPr lang="en-AU" sz="3400" dirty="0"/>
              <a:t>Fraud</a:t>
            </a:r>
          </a:p>
          <a:p>
            <a:pPr marL="285750" indent="-285750">
              <a:buFont typeface="Arial" pitchFamily="34" charset="0"/>
              <a:buChar char="•"/>
              <a:defRPr/>
            </a:pPr>
            <a:r>
              <a:rPr lang="en-AU" sz="3400" dirty="0"/>
              <a:t>Non-compliance with laws</a:t>
            </a:r>
          </a:p>
          <a:p>
            <a:pPr marL="285750" indent="-285750">
              <a:buFont typeface="Arial" pitchFamily="34" charset="0"/>
              <a:buChar char="•"/>
              <a:defRPr/>
            </a:pPr>
            <a:r>
              <a:rPr lang="en-AU" sz="3400" dirty="0"/>
              <a:t>Related party transactions</a:t>
            </a:r>
          </a:p>
          <a:p>
            <a:pPr marL="285750" indent="-285750">
              <a:buFont typeface="Arial" pitchFamily="34" charset="0"/>
              <a:buChar char="•"/>
              <a:defRPr/>
            </a:pPr>
            <a:r>
              <a:rPr lang="en-AU" sz="3400" dirty="0"/>
              <a:t>Change of accounting  methods</a:t>
            </a:r>
          </a:p>
        </p:txBody>
      </p:sp>
      <p:sp>
        <p:nvSpPr>
          <p:cNvPr id="7" name="Oval 6">
            <a:extLst>
              <a:ext uri="{FF2B5EF4-FFF2-40B4-BE49-F238E27FC236}">
                <a16:creationId xmlns:a16="http://schemas.microsoft.com/office/drawing/2014/main" id="{64855C6A-562B-48B3-8BF2-40056E206D2D}"/>
              </a:ext>
            </a:extLst>
          </p:cNvPr>
          <p:cNvSpPr/>
          <p:nvPr/>
        </p:nvSpPr>
        <p:spPr>
          <a:xfrm>
            <a:off x="11468058" y="4769768"/>
            <a:ext cx="9748082" cy="7200800"/>
          </a:xfrm>
          <a:prstGeom prst="ellipse">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b="1" dirty="0"/>
          </a:p>
          <a:p>
            <a:pPr algn="ctr">
              <a:defRPr/>
            </a:pPr>
            <a:endParaRPr lang="en-US" b="1" dirty="0"/>
          </a:p>
          <a:p>
            <a:pPr algn="ctr">
              <a:defRPr/>
            </a:pPr>
            <a:r>
              <a:rPr lang="en-US" b="1" dirty="0"/>
              <a:t>QUANTITATIVE MATERIALITY</a:t>
            </a:r>
          </a:p>
          <a:p>
            <a:pPr algn="ctr">
              <a:defRPr/>
            </a:pPr>
            <a:r>
              <a:rPr lang="en-US" b="1" dirty="0"/>
              <a:t>MAGNITUDE OF ITEM</a:t>
            </a:r>
          </a:p>
          <a:p>
            <a:pPr marL="285750" indent="-285750" algn="ctr">
              <a:buFont typeface="Arial" pitchFamily="34" charset="0"/>
              <a:buChar char="•"/>
              <a:defRPr/>
            </a:pPr>
            <a:r>
              <a:rPr lang="en-US" b="1" dirty="0"/>
              <a:t>Set as a % of relevant base</a:t>
            </a:r>
          </a:p>
          <a:p>
            <a:pPr algn="ctr">
              <a:defRPr/>
            </a:pPr>
            <a:endParaRPr lang="en-US" b="1" dirty="0"/>
          </a:p>
          <a:p>
            <a:pPr marL="285750" indent="-285750" algn="ctr">
              <a:buFont typeface="Arial" pitchFamily="34" charset="0"/>
              <a:buChar char="•"/>
              <a:defRPr/>
            </a:pPr>
            <a:endParaRPr lang="en-US" b="1" dirty="0"/>
          </a:p>
          <a:p>
            <a:pPr algn="ctr">
              <a:defRPr/>
            </a:pPr>
            <a:r>
              <a:rPr lang="en-US" b="1" dirty="0"/>
              <a:t> </a:t>
            </a:r>
          </a:p>
          <a:p>
            <a:pPr algn="ctr">
              <a:defRPr/>
            </a:pPr>
            <a:endParaRPr lang="en-AU" dirty="0"/>
          </a:p>
        </p:txBody>
      </p:sp>
    </p:spTree>
    <p:extLst>
      <p:ext uri="{BB962C8B-B14F-4D97-AF65-F5344CB8AC3E}">
        <p14:creationId xmlns:p14="http://schemas.microsoft.com/office/powerpoint/2010/main" val="2646117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4157392-05B3-4F16-A497-0F2FD6CF2E1B}"/>
              </a:ext>
            </a:extLst>
          </p:cNvPr>
          <p:cNvSpPr>
            <a:spLocks noGrp="1"/>
          </p:cNvSpPr>
          <p:nvPr>
            <p:ph idx="1"/>
          </p:nvPr>
        </p:nvSpPr>
        <p:spPr>
          <a:xfrm>
            <a:off x="166664" y="2066640"/>
            <a:ext cx="21962440" cy="6233936"/>
          </a:xfrm>
        </p:spPr>
        <p:txBody>
          <a:bodyPr/>
          <a:lstStyle/>
          <a:p>
            <a:pPr marL="2902950" lvl="8" indent="-742950">
              <a:lnSpc>
                <a:spcPts val="5400"/>
              </a:lnSpc>
              <a:spcBef>
                <a:spcPts val="1200"/>
              </a:spcBef>
              <a:spcAft>
                <a:spcPts val="1300"/>
              </a:spcAft>
              <a:buClr>
                <a:srgbClr val="DD622B"/>
              </a:buClr>
              <a:buFont typeface="Wingdings" panose="05000000000000000000" pitchFamily="2" charset="2"/>
              <a:buChar char="§"/>
              <a:defRPr/>
            </a:pPr>
            <a:r>
              <a:rPr lang="en-US" altLang="en-US" sz="4400" dirty="0"/>
              <a:t>Used in practice to refer to ‘materiality for the financial report as a whole’.</a:t>
            </a:r>
            <a:endParaRPr lang="en-AU" sz="4400" dirty="0"/>
          </a:p>
          <a:p>
            <a:pPr marL="2902950" lvl="8" indent="-742950">
              <a:lnSpc>
                <a:spcPts val="5400"/>
              </a:lnSpc>
              <a:spcBef>
                <a:spcPts val="1200"/>
              </a:spcBef>
              <a:spcAft>
                <a:spcPts val="1300"/>
              </a:spcAft>
              <a:buClr>
                <a:srgbClr val="DD622B"/>
              </a:buClr>
              <a:buFont typeface="Wingdings" panose="05000000000000000000" pitchFamily="2" charset="2"/>
              <a:buChar char="§"/>
              <a:defRPr/>
            </a:pPr>
            <a:r>
              <a:rPr lang="en-AU" sz="4400" dirty="0"/>
              <a:t>Auditor uses professional judgement.</a:t>
            </a:r>
          </a:p>
          <a:p>
            <a:pPr marL="2902950" lvl="8" indent="-742950">
              <a:lnSpc>
                <a:spcPts val="5400"/>
              </a:lnSpc>
              <a:spcBef>
                <a:spcPts val="1200"/>
              </a:spcBef>
              <a:spcAft>
                <a:spcPts val="1300"/>
              </a:spcAft>
              <a:buClr>
                <a:srgbClr val="DD622B"/>
              </a:buClr>
              <a:buFont typeface="Wingdings" panose="05000000000000000000" pitchFamily="2" charset="2"/>
              <a:buChar char="§"/>
              <a:defRPr/>
            </a:pPr>
            <a:r>
              <a:rPr lang="en-AU" sz="4400" dirty="0"/>
              <a:t>Audit firms vary in methods to set materiality percentages in the risk assessment phase to derive at an appropriate base percentage. </a:t>
            </a:r>
          </a:p>
          <a:p>
            <a:pPr marL="3888988" lvl="8" indent="-439738">
              <a:defRPr/>
            </a:pPr>
            <a:r>
              <a:rPr lang="en-AU" sz="4000" dirty="0"/>
              <a:t>Balance sheet bases include total assets or equity.</a:t>
            </a:r>
          </a:p>
          <a:p>
            <a:pPr marL="3888988" lvl="8" indent="-439738">
              <a:defRPr/>
            </a:pPr>
            <a:r>
              <a:rPr lang="en-AU" sz="4000" dirty="0"/>
              <a:t>Income statement bases include profit before tax, revenue or gross profit.</a:t>
            </a:r>
          </a:p>
          <a:p>
            <a:pPr marL="2902950" lvl="8" indent="-742950">
              <a:lnSpc>
                <a:spcPts val="5400"/>
              </a:lnSpc>
              <a:spcBef>
                <a:spcPts val="1200"/>
              </a:spcBef>
              <a:spcAft>
                <a:spcPts val="1300"/>
              </a:spcAft>
              <a:buClr>
                <a:srgbClr val="DD622B"/>
              </a:buClr>
              <a:buFont typeface="Wingdings" panose="05000000000000000000" pitchFamily="2" charset="2"/>
              <a:buChar char="§"/>
              <a:defRPr/>
            </a:pPr>
            <a:r>
              <a:rPr lang="en-US" sz="4400" dirty="0"/>
              <a:t>Setting lower materiality level during planning increases quality and quantity of evidence required to be gathered.</a:t>
            </a:r>
          </a:p>
          <a:p>
            <a:endParaRPr lang="en-AU" dirty="0"/>
          </a:p>
        </p:txBody>
      </p:sp>
      <p:sp>
        <p:nvSpPr>
          <p:cNvPr id="3" name="Slide Number Placeholder 2">
            <a:extLst>
              <a:ext uri="{FF2B5EF4-FFF2-40B4-BE49-F238E27FC236}">
                <a16:creationId xmlns:a16="http://schemas.microsoft.com/office/drawing/2014/main" id="{8804ACC8-7604-4485-8FD4-A9127696B447}"/>
              </a:ext>
            </a:extLst>
          </p:cNvPr>
          <p:cNvSpPr>
            <a:spLocks noGrp="1"/>
          </p:cNvSpPr>
          <p:nvPr>
            <p:ph type="sldNum" sz="quarter" idx="12"/>
          </p:nvPr>
        </p:nvSpPr>
        <p:spPr/>
        <p:txBody>
          <a:bodyPr/>
          <a:lstStyle/>
          <a:p>
            <a:fld id="{CE1B70CE-F4BC-4B6F-A663-B479B5E51611}" type="slidenum">
              <a:rPr lang="en-AU" noProof="0" smtClean="0"/>
              <a:pPr/>
              <a:t>30</a:t>
            </a:fld>
            <a:endParaRPr lang="en-AU" noProof="0" dirty="0"/>
          </a:p>
        </p:txBody>
      </p:sp>
      <p:sp>
        <p:nvSpPr>
          <p:cNvPr id="4" name="Title 3">
            <a:extLst>
              <a:ext uri="{FF2B5EF4-FFF2-40B4-BE49-F238E27FC236}">
                <a16:creationId xmlns:a16="http://schemas.microsoft.com/office/drawing/2014/main" id="{AF9446F2-9DB3-4860-9B89-03C8E2971488}"/>
              </a:ext>
            </a:extLst>
          </p:cNvPr>
          <p:cNvSpPr>
            <a:spLocks noGrp="1"/>
          </p:cNvSpPr>
          <p:nvPr>
            <p:ph type="title"/>
          </p:nvPr>
        </p:nvSpPr>
        <p:spPr>
          <a:xfrm>
            <a:off x="7511480" y="631302"/>
            <a:ext cx="18336313" cy="1491516"/>
          </a:xfrm>
        </p:spPr>
        <p:txBody>
          <a:bodyPr/>
          <a:lstStyle/>
          <a:p>
            <a:r>
              <a:rPr lang="en-AU" sz="6600" dirty="0">
                <a:solidFill>
                  <a:srgbClr val="DD622B"/>
                </a:solidFill>
                <a:cs typeface="+mj-cs"/>
              </a:rPr>
              <a:t>Setting </a:t>
            </a:r>
            <a:r>
              <a:rPr lang="en-AU" sz="6600" dirty="0" smtClean="0">
                <a:solidFill>
                  <a:srgbClr val="DD622B"/>
                </a:solidFill>
                <a:cs typeface="+mj-cs"/>
              </a:rPr>
              <a:t>Materiality</a:t>
            </a:r>
            <a:r>
              <a:rPr lang="en-AU" sz="6600" dirty="0">
                <a:solidFill>
                  <a:srgbClr val="0070C0"/>
                </a:solidFill>
                <a:cs typeface="+mj-cs"/>
              </a:rPr>
              <a:t/>
            </a:r>
            <a:br>
              <a:rPr lang="en-AU" sz="6600" dirty="0">
                <a:solidFill>
                  <a:srgbClr val="0070C0"/>
                </a:solidFill>
                <a:cs typeface="+mj-cs"/>
              </a:rPr>
            </a:br>
            <a:endParaRPr lang="en-AU" sz="6600" dirty="0">
              <a:solidFill>
                <a:srgbClr val="0070C0"/>
              </a:solidFill>
              <a:cs typeface="+mj-cs"/>
            </a:endParaRPr>
          </a:p>
        </p:txBody>
      </p:sp>
      <p:pic>
        <p:nvPicPr>
          <p:cNvPr id="5" name="Picture 4">
            <a:extLst>
              <a:ext uri="{FF2B5EF4-FFF2-40B4-BE49-F238E27FC236}">
                <a16:creationId xmlns:a16="http://schemas.microsoft.com/office/drawing/2014/main" id="{B2AB43B4-FDEC-4315-A52B-C150AD48B5A9}"/>
              </a:ext>
            </a:extLst>
          </p:cNvPr>
          <p:cNvPicPr>
            <a:picLocks noChangeAspect="1" noChangeArrowheads="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a:xfrm>
            <a:off x="4970457" y="8891150"/>
            <a:ext cx="16131068" cy="3624006"/>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a:extLst>
              <a:ext uri="{FF2B5EF4-FFF2-40B4-BE49-F238E27FC236}">
                <a16:creationId xmlns:a16="http://schemas.microsoft.com/office/drawing/2014/main" id="{6A1AB66B-AAF5-4B71-896C-F6B555D42B8E}"/>
              </a:ext>
            </a:extLst>
          </p:cNvPr>
          <p:cNvSpPr txBox="1"/>
          <p:nvPr/>
        </p:nvSpPr>
        <p:spPr>
          <a:xfrm>
            <a:off x="4982961" y="12751787"/>
            <a:ext cx="16118564" cy="400110"/>
          </a:xfrm>
          <a:prstGeom prst="rect">
            <a:avLst/>
          </a:prstGeom>
          <a:noFill/>
        </p:spPr>
        <p:txBody>
          <a:bodyPr wrap="square" rtlCol="0">
            <a:spAutoFit/>
          </a:bodyPr>
          <a:lstStyle/>
          <a:p>
            <a:r>
              <a:rPr lang="en-AU" sz="2000" i="1" dirty="0"/>
              <a:t>Source: </a:t>
            </a:r>
            <a:r>
              <a:rPr lang="en-AU" sz="2000" dirty="0"/>
              <a:t>Grant, G. &amp; </a:t>
            </a:r>
            <a:r>
              <a:rPr lang="en-AU" sz="2000" dirty="0" err="1"/>
              <a:t>Simnett</a:t>
            </a:r>
            <a:r>
              <a:rPr lang="en-AU" sz="2000" dirty="0"/>
              <a:t>, R. (2018). </a:t>
            </a:r>
            <a:r>
              <a:rPr lang="en-AU" sz="2000" i="1" dirty="0"/>
              <a:t>Auditing &amp; Assurance Services In Australia </a:t>
            </a:r>
            <a:r>
              <a:rPr lang="en-AU" sz="2000" dirty="0"/>
              <a:t>(7th Ed), Sydney, Australia: McGraw Hill</a:t>
            </a:r>
            <a:endParaRPr lang="en-AU" sz="2000" dirty="0"/>
          </a:p>
        </p:txBody>
      </p:sp>
    </p:spTree>
    <p:extLst>
      <p:ext uri="{BB962C8B-B14F-4D97-AF65-F5344CB8AC3E}">
        <p14:creationId xmlns:p14="http://schemas.microsoft.com/office/powerpoint/2010/main" val="34386259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F8DA0-FF38-4847-AD64-AA39871D10F2}"/>
              </a:ext>
            </a:extLst>
          </p:cNvPr>
          <p:cNvSpPr>
            <a:spLocks noGrp="1"/>
          </p:cNvSpPr>
          <p:nvPr>
            <p:ph type="title"/>
          </p:nvPr>
        </p:nvSpPr>
        <p:spPr>
          <a:xfrm>
            <a:off x="3776224" y="1829049"/>
            <a:ext cx="21296048" cy="1491516"/>
          </a:xfrm>
        </p:spPr>
        <p:txBody>
          <a:bodyPr/>
          <a:lstStyle/>
          <a:p>
            <a:r>
              <a:rPr lang="en-AU" altLang="en-US" sz="5500" dirty="0">
                <a:solidFill>
                  <a:srgbClr val="7030A0"/>
                </a:solidFill>
                <a:cs typeface="+mj-cs"/>
              </a:rPr>
              <a:t>Inverse relationship between materiality and audit risk</a:t>
            </a:r>
            <a:endParaRPr lang="en-AU" sz="5500" dirty="0">
              <a:solidFill>
                <a:srgbClr val="7030A0"/>
              </a:solidFill>
              <a:cs typeface="+mj-cs"/>
            </a:endParaRPr>
          </a:p>
        </p:txBody>
      </p:sp>
      <p:sp>
        <p:nvSpPr>
          <p:cNvPr id="3" name="Slide Number Placeholder 2">
            <a:extLst>
              <a:ext uri="{FF2B5EF4-FFF2-40B4-BE49-F238E27FC236}">
                <a16:creationId xmlns:a16="http://schemas.microsoft.com/office/drawing/2014/main" id="{A399F332-8ECE-4D5F-A3AA-0F0E50895882}"/>
              </a:ext>
            </a:extLst>
          </p:cNvPr>
          <p:cNvSpPr>
            <a:spLocks noGrp="1"/>
          </p:cNvSpPr>
          <p:nvPr>
            <p:ph type="sldNum" sz="quarter" idx="12"/>
          </p:nvPr>
        </p:nvSpPr>
        <p:spPr/>
        <p:txBody>
          <a:bodyPr/>
          <a:lstStyle/>
          <a:p>
            <a:fld id="{CE1B70CE-F4BC-4B6F-A663-B479B5E51611}" type="slidenum">
              <a:rPr lang="en-AU" noProof="0" smtClean="0"/>
              <a:pPr/>
              <a:t>31</a:t>
            </a:fld>
            <a:endParaRPr lang="en-AU" noProof="0" dirty="0"/>
          </a:p>
        </p:txBody>
      </p:sp>
      <p:sp>
        <p:nvSpPr>
          <p:cNvPr id="4" name="Footer Placeholder 3">
            <a:extLst>
              <a:ext uri="{FF2B5EF4-FFF2-40B4-BE49-F238E27FC236}">
                <a16:creationId xmlns:a16="http://schemas.microsoft.com/office/drawing/2014/main" id="{4D133A44-4D91-4B3A-B107-4B6B91E5BD8F}"/>
              </a:ext>
            </a:extLst>
          </p:cNvPr>
          <p:cNvSpPr>
            <a:spLocks noGrp="1"/>
          </p:cNvSpPr>
          <p:nvPr>
            <p:ph type="ftr" sz="quarter" idx="14"/>
          </p:nvPr>
        </p:nvSpPr>
        <p:spPr/>
        <p:txBody>
          <a:bodyPr/>
          <a:lstStyle/>
          <a:p>
            <a:r>
              <a:rPr lang="en-AU"/>
              <a:t>Presentation title goes here</a:t>
            </a:r>
            <a:endParaRPr lang="en-AU" dirty="0"/>
          </a:p>
        </p:txBody>
      </p:sp>
      <p:pic>
        <p:nvPicPr>
          <p:cNvPr id="5" name="Picture 4">
            <a:extLst>
              <a:ext uri="{FF2B5EF4-FFF2-40B4-BE49-F238E27FC236}">
                <a16:creationId xmlns:a16="http://schemas.microsoft.com/office/drawing/2014/main" id="{F25E0184-8471-45CD-8717-E7DBD5CFFB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2201208" y="3840195"/>
            <a:ext cx="19383250" cy="626469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6359352" y="10841077"/>
            <a:ext cx="18938104" cy="430887"/>
          </a:xfrm>
          <a:prstGeom prst="rect">
            <a:avLst/>
          </a:prstGeom>
        </p:spPr>
        <p:txBody>
          <a:bodyPr wrap="square">
            <a:spAutoFit/>
          </a:bodyPr>
          <a:lstStyle/>
          <a:p>
            <a:r>
              <a:rPr lang="en-AU" sz="2200" i="1" dirty="0"/>
              <a:t>Source: </a:t>
            </a:r>
            <a:r>
              <a:rPr lang="en-AU" sz="2200" dirty="0"/>
              <a:t>Grant, G. &amp; </a:t>
            </a:r>
            <a:r>
              <a:rPr lang="en-AU" sz="2200" dirty="0" err="1"/>
              <a:t>Simnett</a:t>
            </a:r>
            <a:r>
              <a:rPr lang="en-AU" sz="2200" dirty="0"/>
              <a:t>, R. (2018). </a:t>
            </a:r>
            <a:r>
              <a:rPr lang="en-AU" sz="2200" i="1" dirty="0"/>
              <a:t>Auditing &amp; Assurance Services In Australia </a:t>
            </a:r>
            <a:r>
              <a:rPr lang="en-AU" sz="2200" dirty="0"/>
              <a:t>(7th Ed), Sydney, Australia: McGraw Hill</a:t>
            </a:r>
            <a:endParaRPr lang="en-AU" sz="2200" dirty="0"/>
          </a:p>
        </p:txBody>
      </p:sp>
    </p:spTree>
    <p:extLst>
      <p:ext uri="{BB962C8B-B14F-4D97-AF65-F5344CB8AC3E}">
        <p14:creationId xmlns:p14="http://schemas.microsoft.com/office/powerpoint/2010/main" val="33267471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A64FACC-C18E-4E59-9CA2-675B63BF04FE}"/>
              </a:ext>
            </a:extLst>
          </p:cNvPr>
          <p:cNvSpPr>
            <a:spLocks noGrp="1"/>
          </p:cNvSpPr>
          <p:nvPr>
            <p:ph type="ftr" sz="quarter" idx="14"/>
          </p:nvPr>
        </p:nvSpPr>
        <p:spPr/>
        <p:txBody>
          <a:bodyPr/>
          <a:lstStyle/>
          <a:p>
            <a:r>
              <a:rPr lang="en-AU"/>
              <a:t>Presentation title goes here</a:t>
            </a:r>
            <a:endParaRPr lang="en-AU" dirty="0"/>
          </a:p>
        </p:txBody>
      </p:sp>
      <p:sp>
        <p:nvSpPr>
          <p:cNvPr id="3" name="Text Placeholder 2">
            <a:extLst>
              <a:ext uri="{FF2B5EF4-FFF2-40B4-BE49-F238E27FC236}">
                <a16:creationId xmlns:a16="http://schemas.microsoft.com/office/drawing/2014/main" id="{FA756338-2296-4A1B-9B21-5555248461C1}"/>
              </a:ext>
            </a:extLst>
          </p:cNvPr>
          <p:cNvSpPr>
            <a:spLocks noGrp="1"/>
          </p:cNvSpPr>
          <p:nvPr>
            <p:ph type="body" sz="quarter" idx="15"/>
          </p:nvPr>
        </p:nvSpPr>
        <p:spPr>
          <a:xfrm>
            <a:off x="2446012" y="3617640"/>
            <a:ext cx="19910334" cy="5555493"/>
          </a:xfrm>
        </p:spPr>
        <p:txBody>
          <a:bodyPr/>
          <a:lstStyle/>
          <a:p>
            <a:r>
              <a:rPr lang="en-US" altLang="en-US" sz="9600" dirty="0"/>
              <a:t>LO </a:t>
            </a:r>
            <a:r>
              <a:rPr lang="en-US" altLang="en-US" sz="9600" dirty="0" smtClean="0"/>
              <a:t>3.7</a:t>
            </a:r>
            <a:endParaRPr lang="en-US" altLang="en-US" sz="9600" dirty="0"/>
          </a:p>
          <a:p>
            <a:r>
              <a:rPr lang="en-US" altLang="en-US" sz="9600" dirty="0"/>
              <a:t> </a:t>
            </a:r>
            <a:r>
              <a:rPr lang="en-US" altLang="en-US" sz="9600" dirty="0" smtClean="0"/>
              <a:t>          </a:t>
            </a:r>
            <a:r>
              <a:rPr lang="en-AU" altLang="en-US" sz="9600" dirty="0" smtClean="0"/>
              <a:t> </a:t>
            </a:r>
            <a:r>
              <a:rPr lang="en-AU" altLang="en-US" sz="9600" dirty="0"/>
              <a:t>Types of </a:t>
            </a:r>
            <a:r>
              <a:rPr lang="en-AU" altLang="en-US" sz="9600" dirty="0" smtClean="0"/>
              <a:t>Audit </a:t>
            </a:r>
            <a:r>
              <a:rPr lang="en-AU" altLang="en-US" sz="9600" dirty="0"/>
              <a:t>T</a:t>
            </a:r>
            <a:r>
              <a:rPr lang="en-AU" altLang="en-US" sz="9600" dirty="0" smtClean="0"/>
              <a:t>est</a:t>
            </a:r>
            <a:endParaRPr lang="en-AU" dirty="0"/>
          </a:p>
        </p:txBody>
      </p:sp>
    </p:spTree>
    <p:extLst>
      <p:ext uri="{BB962C8B-B14F-4D97-AF65-F5344CB8AC3E}">
        <p14:creationId xmlns:p14="http://schemas.microsoft.com/office/powerpoint/2010/main" val="31030650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58423C7-5C38-4276-BE7C-C359FC79A42D}"/>
              </a:ext>
            </a:extLst>
          </p:cNvPr>
          <p:cNvSpPr>
            <a:spLocks noGrp="1"/>
          </p:cNvSpPr>
          <p:nvPr>
            <p:ph idx="1"/>
          </p:nvPr>
        </p:nvSpPr>
        <p:spPr>
          <a:xfrm>
            <a:off x="3623048" y="4409728"/>
            <a:ext cx="16246805" cy="3406051"/>
          </a:xfrm>
        </p:spPr>
        <p:txBody>
          <a:bodyPr/>
          <a:lstStyle/>
          <a:p>
            <a:pPr>
              <a:spcBef>
                <a:spcPts val="1800"/>
              </a:spcBef>
            </a:pPr>
            <a:r>
              <a:rPr lang="en-US" altLang="en-US" sz="6600" b="1" dirty="0"/>
              <a:t>Tests</a:t>
            </a:r>
            <a:r>
              <a:rPr lang="en-AU" altLang="en-US" sz="6600" b="1" dirty="0"/>
              <a:t> of </a:t>
            </a:r>
            <a:r>
              <a:rPr lang="en-AU" altLang="en-US" sz="6600" b="1" dirty="0" smtClean="0"/>
              <a:t>Controls</a:t>
            </a:r>
            <a:endParaRPr lang="en-AU" altLang="en-US" sz="6600" b="1" dirty="0"/>
          </a:p>
          <a:p>
            <a:pPr>
              <a:spcBef>
                <a:spcPts val="1800"/>
              </a:spcBef>
            </a:pPr>
            <a:r>
              <a:rPr lang="en-US" altLang="en-US" sz="6600" b="1" dirty="0"/>
              <a:t>Substantive</a:t>
            </a:r>
            <a:r>
              <a:rPr lang="en-AU" altLang="en-US" sz="6600" b="1" dirty="0"/>
              <a:t> </a:t>
            </a:r>
            <a:r>
              <a:rPr lang="en-AU" altLang="en-US" sz="6600" b="1" dirty="0" smtClean="0"/>
              <a:t>Tests</a:t>
            </a:r>
            <a:endParaRPr lang="en-AU" altLang="en-US" sz="6600" b="1" dirty="0"/>
          </a:p>
          <a:p>
            <a:endParaRPr lang="en-AU" dirty="0"/>
          </a:p>
        </p:txBody>
      </p:sp>
      <p:sp>
        <p:nvSpPr>
          <p:cNvPr id="3" name="Slide Number Placeholder 2">
            <a:extLst>
              <a:ext uri="{FF2B5EF4-FFF2-40B4-BE49-F238E27FC236}">
                <a16:creationId xmlns:a16="http://schemas.microsoft.com/office/drawing/2014/main" id="{9D85E03B-2A88-4245-82D4-61EEE12F5BE4}"/>
              </a:ext>
            </a:extLst>
          </p:cNvPr>
          <p:cNvSpPr>
            <a:spLocks noGrp="1"/>
          </p:cNvSpPr>
          <p:nvPr>
            <p:ph type="sldNum" sz="quarter" idx="12"/>
          </p:nvPr>
        </p:nvSpPr>
        <p:spPr/>
        <p:txBody>
          <a:bodyPr/>
          <a:lstStyle/>
          <a:p>
            <a:fld id="{CE1B70CE-F4BC-4B6F-A663-B479B5E51611}" type="slidenum">
              <a:rPr lang="en-AU" noProof="0" smtClean="0"/>
              <a:pPr/>
              <a:t>33</a:t>
            </a:fld>
            <a:endParaRPr lang="en-AU" noProof="0" dirty="0"/>
          </a:p>
        </p:txBody>
      </p:sp>
      <p:sp>
        <p:nvSpPr>
          <p:cNvPr id="4" name="Title 3">
            <a:extLst>
              <a:ext uri="{FF2B5EF4-FFF2-40B4-BE49-F238E27FC236}">
                <a16:creationId xmlns:a16="http://schemas.microsoft.com/office/drawing/2014/main" id="{EBB9CC61-1E5D-4C3F-9B06-C4D420BB06DB}"/>
              </a:ext>
            </a:extLst>
          </p:cNvPr>
          <p:cNvSpPr>
            <a:spLocks noGrp="1"/>
          </p:cNvSpPr>
          <p:nvPr>
            <p:ph type="title"/>
          </p:nvPr>
        </p:nvSpPr>
        <p:spPr>
          <a:xfrm>
            <a:off x="4863815" y="1508548"/>
            <a:ext cx="18336313" cy="1491516"/>
          </a:xfrm>
        </p:spPr>
        <p:txBody>
          <a:bodyPr/>
          <a:lstStyle/>
          <a:p>
            <a:r>
              <a:rPr lang="en-AU" altLang="en-US" sz="7800" dirty="0">
                <a:solidFill>
                  <a:srgbClr val="0070C0"/>
                </a:solidFill>
                <a:cs typeface="+mj-cs"/>
              </a:rPr>
              <a:t>Types of </a:t>
            </a:r>
            <a:r>
              <a:rPr lang="en-AU" altLang="en-US" sz="7800" dirty="0" smtClean="0">
                <a:solidFill>
                  <a:srgbClr val="0070C0"/>
                </a:solidFill>
                <a:cs typeface="+mj-cs"/>
              </a:rPr>
              <a:t>Audit Tests</a:t>
            </a:r>
            <a:endParaRPr lang="en-AU" sz="7800" dirty="0">
              <a:solidFill>
                <a:srgbClr val="0070C0"/>
              </a:solidFill>
              <a:cs typeface="+mj-cs"/>
            </a:endParaRPr>
          </a:p>
        </p:txBody>
      </p:sp>
      <p:pic>
        <p:nvPicPr>
          <p:cNvPr id="5" name="Picture 4"/>
          <p:cNvPicPr>
            <a:picLocks noChangeAspect="1"/>
          </p:cNvPicPr>
          <p:nvPr/>
        </p:nvPicPr>
        <p:blipFill>
          <a:blip r:embed="rId2">
            <a:duotone>
              <a:schemeClr val="accent1">
                <a:shade val="45000"/>
                <a:satMod val="135000"/>
              </a:schemeClr>
              <a:prstClr val="white"/>
            </a:duotone>
          </a:blip>
          <a:stretch>
            <a:fillRect/>
          </a:stretch>
        </p:blipFill>
        <p:spPr>
          <a:xfrm>
            <a:off x="12583616" y="3228127"/>
            <a:ext cx="8143196" cy="74888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9634921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83F0B-181F-4A78-91A5-C740BFD1177F}"/>
              </a:ext>
            </a:extLst>
          </p:cNvPr>
          <p:cNvSpPr>
            <a:spLocks noGrp="1"/>
          </p:cNvSpPr>
          <p:nvPr>
            <p:ph type="title"/>
          </p:nvPr>
        </p:nvSpPr>
        <p:spPr>
          <a:xfrm>
            <a:off x="1750840" y="1408912"/>
            <a:ext cx="18336313" cy="1491516"/>
          </a:xfrm>
        </p:spPr>
        <p:txBody>
          <a:bodyPr/>
          <a:lstStyle/>
          <a:p>
            <a:r>
              <a:rPr lang="en-AU" sz="6600" dirty="0"/>
              <a:t>Types of Audit </a:t>
            </a:r>
            <a:r>
              <a:rPr lang="en-AU" sz="6600" dirty="0" smtClean="0"/>
              <a:t> Procedures</a:t>
            </a:r>
            <a:endParaRPr lang="en-AU" sz="6600" dirty="0"/>
          </a:p>
        </p:txBody>
      </p:sp>
      <p:sp>
        <p:nvSpPr>
          <p:cNvPr id="3" name="Slide Number Placeholder 2">
            <a:extLst>
              <a:ext uri="{FF2B5EF4-FFF2-40B4-BE49-F238E27FC236}">
                <a16:creationId xmlns:a16="http://schemas.microsoft.com/office/drawing/2014/main" id="{4CD3896C-FCCF-4ADB-B310-F348919B3F90}"/>
              </a:ext>
            </a:extLst>
          </p:cNvPr>
          <p:cNvSpPr>
            <a:spLocks noGrp="1"/>
          </p:cNvSpPr>
          <p:nvPr>
            <p:ph type="sldNum" sz="quarter" idx="12"/>
          </p:nvPr>
        </p:nvSpPr>
        <p:spPr/>
        <p:txBody>
          <a:bodyPr/>
          <a:lstStyle/>
          <a:p>
            <a:fld id="{CE1B70CE-F4BC-4B6F-A663-B479B5E51611}" type="slidenum">
              <a:rPr lang="en-AU" noProof="0" smtClean="0"/>
              <a:pPr/>
              <a:t>34</a:t>
            </a:fld>
            <a:endParaRPr lang="en-AU" noProof="0" dirty="0"/>
          </a:p>
        </p:txBody>
      </p:sp>
      <p:graphicFrame>
        <p:nvGraphicFramePr>
          <p:cNvPr id="8" name="Diagram 7"/>
          <p:cNvGraphicFramePr/>
          <p:nvPr>
            <p:extLst>
              <p:ext uri="{D42A27DB-BD31-4B8C-83A1-F6EECF244321}">
                <p14:modId xmlns:p14="http://schemas.microsoft.com/office/powerpoint/2010/main" val="2233519064"/>
              </p:ext>
            </p:extLst>
          </p:nvPr>
        </p:nvGraphicFramePr>
        <p:xfrm>
          <a:off x="3712599" y="453259"/>
          <a:ext cx="18848553" cy="123786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219148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9A6BE35-969D-4F56-A497-A94951965815}"/>
              </a:ext>
            </a:extLst>
          </p:cNvPr>
          <p:cNvSpPr>
            <a:spLocks noGrp="1"/>
          </p:cNvSpPr>
          <p:nvPr>
            <p:ph idx="1"/>
          </p:nvPr>
        </p:nvSpPr>
        <p:spPr>
          <a:xfrm>
            <a:off x="2677054" y="2565758"/>
            <a:ext cx="20954328" cy="9677570"/>
          </a:xfrm>
        </p:spPr>
        <p:txBody>
          <a:bodyPr/>
          <a:lstStyle/>
          <a:p>
            <a:pPr marL="1296000" lvl="5" indent="0">
              <a:buNone/>
            </a:pPr>
            <a:endParaRPr lang="en-AU" altLang="en-US" dirty="0"/>
          </a:p>
          <a:p>
            <a:pPr marL="1174950" lvl="4" indent="-742950">
              <a:lnSpc>
                <a:spcPts val="5400"/>
              </a:lnSpc>
              <a:spcBef>
                <a:spcPts val="1200"/>
              </a:spcBef>
              <a:spcAft>
                <a:spcPts val="1300"/>
              </a:spcAft>
              <a:buClr>
                <a:srgbClr val="DD622B"/>
              </a:buClr>
              <a:buFont typeface="Wingdings" panose="05000000000000000000" pitchFamily="2" charset="2"/>
              <a:buChar char="§"/>
              <a:defRPr/>
            </a:pPr>
            <a:r>
              <a:rPr lang="en-AU" altLang="en-US" sz="4800" dirty="0"/>
              <a:t>An auditor performs tests of control to obtain evidence about whether the control activities of the internal control system are effective. </a:t>
            </a:r>
          </a:p>
          <a:p>
            <a:pPr marL="432000" lvl="4" indent="0">
              <a:lnSpc>
                <a:spcPts val="5400"/>
              </a:lnSpc>
              <a:spcBef>
                <a:spcPts val="1200"/>
              </a:spcBef>
              <a:spcAft>
                <a:spcPts val="1300"/>
              </a:spcAft>
              <a:buClr>
                <a:srgbClr val="DD622B"/>
              </a:buClr>
              <a:buNone/>
              <a:defRPr/>
            </a:pPr>
            <a:r>
              <a:rPr lang="en-AU" altLang="en-US" sz="4800" dirty="0"/>
              <a:t>Involves obtaining evidence about:</a:t>
            </a:r>
          </a:p>
          <a:p>
            <a:pPr marL="2902950" lvl="8" indent="-742950">
              <a:lnSpc>
                <a:spcPts val="5400"/>
              </a:lnSpc>
              <a:spcBef>
                <a:spcPts val="1200"/>
              </a:spcBef>
              <a:spcAft>
                <a:spcPts val="1300"/>
              </a:spcAft>
              <a:buClr>
                <a:srgbClr val="DD622B"/>
              </a:buClr>
              <a:buFont typeface="Wingdings" panose="05000000000000000000" pitchFamily="2" charset="2"/>
              <a:buChar char="§"/>
              <a:defRPr/>
            </a:pPr>
            <a:r>
              <a:rPr lang="en-AU" altLang="en-US" sz="4800" dirty="0"/>
              <a:t>design of policies or procedures</a:t>
            </a:r>
          </a:p>
          <a:p>
            <a:pPr marL="2902950" lvl="8" indent="-742950">
              <a:lnSpc>
                <a:spcPts val="5400"/>
              </a:lnSpc>
              <a:spcBef>
                <a:spcPts val="1200"/>
              </a:spcBef>
              <a:spcAft>
                <a:spcPts val="1300"/>
              </a:spcAft>
              <a:buClr>
                <a:srgbClr val="DD622B"/>
              </a:buClr>
              <a:buFont typeface="Wingdings" panose="05000000000000000000" pitchFamily="2" charset="2"/>
              <a:buChar char="§"/>
              <a:defRPr/>
            </a:pPr>
            <a:r>
              <a:rPr lang="en-AU" altLang="en-US" sz="4800" dirty="0"/>
              <a:t>operating effectiveness of these policies or procedures (implementation).</a:t>
            </a:r>
          </a:p>
          <a:p>
            <a:pPr marL="432000" lvl="4" indent="0">
              <a:lnSpc>
                <a:spcPts val="5400"/>
              </a:lnSpc>
              <a:spcBef>
                <a:spcPts val="1200"/>
              </a:spcBef>
              <a:spcAft>
                <a:spcPts val="1300"/>
              </a:spcAft>
              <a:buClr>
                <a:srgbClr val="DD622B"/>
              </a:buClr>
              <a:buNone/>
              <a:defRPr/>
            </a:pPr>
            <a:r>
              <a:rPr lang="en-AU" altLang="en-US" sz="4800" dirty="0"/>
              <a:t>The tests are designed to provide evidence to support an assessment of control risk at a level below high (indicating reliance on the key controls).</a:t>
            </a:r>
          </a:p>
          <a:p>
            <a:pPr>
              <a:lnSpc>
                <a:spcPts val="5600"/>
              </a:lnSpc>
              <a:spcBef>
                <a:spcPct val="0"/>
              </a:spcBef>
            </a:pPr>
            <a:endParaRPr lang="en-AU" sz="4800" b="1" dirty="0">
              <a:solidFill>
                <a:srgbClr val="DD622B"/>
              </a:solidFill>
              <a:latin typeface="+mj-lt"/>
              <a:ea typeface="+mj-ea"/>
              <a:cs typeface="+mj-cs"/>
            </a:endParaRPr>
          </a:p>
        </p:txBody>
      </p:sp>
      <p:sp>
        <p:nvSpPr>
          <p:cNvPr id="3" name="Slide Number Placeholder 2">
            <a:extLst>
              <a:ext uri="{FF2B5EF4-FFF2-40B4-BE49-F238E27FC236}">
                <a16:creationId xmlns:a16="http://schemas.microsoft.com/office/drawing/2014/main" id="{AEA8564D-9BB3-4DCF-B71F-E170D4FFFC2F}"/>
              </a:ext>
            </a:extLst>
          </p:cNvPr>
          <p:cNvSpPr>
            <a:spLocks noGrp="1"/>
          </p:cNvSpPr>
          <p:nvPr>
            <p:ph type="sldNum" sz="quarter" idx="12"/>
          </p:nvPr>
        </p:nvSpPr>
        <p:spPr/>
        <p:txBody>
          <a:bodyPr/>
          <a:lstStyle/>
          <a:p>
            <a:fld id="{CE1B70CE-F4BC-4B6F-A663-B479B5E51611}" type="slidenum">
              <a:rPr lang="en-AU" noProof="0" smtClean="0"/>
              <a:pPr/>
              <a:t>35</a:t>
            </a:fld>
            <a:endParaRPr lang="en-AU" noProof="0" dirty="0"/>
          </a:p>
        </p:txBody>
      </p:sp>
      <p:sp>
        <p:nvSpPr>
          <p:cNvPr id="4" name="Title 3">
            <a:extLst>
              <a:ext uri="{FF2B5EF4-FFF2-40B4-BE49-F238E27FC236}">
                <a16:creationId xmlns:a16="http://schemas.microsoft.com/office/drawing/2014/main" id="{A5F38162-23C5-4BF8-ADE2-D0BECFAE51C0}"/>
              </a:ext>
            </a:extLst>
          </p:cNvPr>
          <p:cNvSpPr>
            <a:spLocks noGrp="1"/>
          </p:cNvSpPr>
          <p:nvPr>
            <p:ph type="title"/>
          </p:nvPr>
        </p:nvSpPr>
        <p:spPr>
          <a:xfrm>
            <a:off x="6935416" y="1385392"/>
            <a:ext cx="13223745" cy="1491516"/>
          </a:xfrm>
        </p:spPr>
        <p:txBody>
          <a:bodyPr/>
          <a:lstStyle/>
          <a:p>
            <a:r>
              <a:rPr lang="en-AU" altLang="en-US" sz="7700" dirty="0" smtClean="0">
                <a:solidFill>
                  <a:srgbClr val="DD622B"/>
                </a:solidFill>
                <a:cs typeface="+mj-cs"/>
              </a:rPr>
              <a:t>Tests of Control</a:t>
            </a:r>
            <a:endParaRPr lang="en-AU" altLang="en-US" sz="7700" dirty="0">
              <a:solidFill>
                <a:srgbClr val="DD622B"/>
              </a:solidFill>
              <a:cs typeface="+mj-cs"/>
            </a:endParaRPr>
          </a:p>
        </p:txBody>
      </p:sp>
    </p:spTree>
    <p:extLst>
      <p:ext uri="{BB962C8B-B14F-4D97-AF65-F5344CB8AC3E}">
        <p14:creationId xmlns:p14="http://schemas.microsoft.com/office/powerpoint/2010/main" val="28398044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16B753E-A523-43E6-9543-13C1A59266BE}"/>
              </a:ext>
            </a:extLst>
          </p:cNvPr>
          <p:cNvSpPr>
            <a:spLocks noGrp="1"/>
          </p:cNvSpPr>
          <p:nvPr>
            <p:ph idx="1"/>
          </p:nvPr>
        </p:nvSpPr>
        <p:spPr>
          <a:xfrm>
            <a:off x="1750840" y="7240979"/>
            <a:ext cx="20018224" cy="6048672"/>
          </a:xfrm>
        </p:spPr>
        <p:txBody>
          <a:bodyPr/>
          <a:lstStyle/>
          <a:p>
            <a:pPr marL="1174950" lvl="4" indent="-742950">
              <a:lnSpc>
                <a:spcPts val="5400"/>
              </a:lnSpc>
              <a:spcBef>
                <a:spcPts val="1200"/>
              </a:spcBef>
              <a:spcAft>
                <a:spcPts val="1300"/>
              </a:spcAft>
              <a:buClr>
                <a:srgbClr val="DD622B"/>
              </a:buClr>
              <a:buFont typeface="Wingdings" panose="05000000000000000000" pitchFamily="2" charset="2"/>
              <a:buChar char="§"/>
              <a:defRPr/>
            </a:pPr>
            <a:r>
              <a:rPr lang="en-AU" altLang="en-US" sz="4800" b="1" dirty="0">
                <a:solidFill>
                  <a:srgbClr val="7030A0"/>
                </a:solidFill>
              </a:rPr>
              <a:t>Analytical procedures</a:t>
            </a:r>
            <a:r>
              <a:rPr lang="en-AU" altLang="en-US" sz="4800" dirty="0"/>
              <a:t>: involve the study and comparison of relationships </a:t>
            </a:r>
            <a:r>
              <a:rPr lang="en-US" altLang="en-US" sz="4800" dirty="0"/>
              <a:t>between</a:t>
            </a:r>
            <a:r>
              <a:rPr lang="en-AU" altLang="en-US" sz="4800" dirty="0"/>
              <a:t> accounting data and related information.</a:t>
            </a:r>
          </a:p>
          <a:p>
            <a:pPr marL="1174950" lvl="4" indent="-742950">
              <a:lnSpc>
                <a:spcPts val="5400"/>
              </a:lnSpc>
              <a:spcBef>
                <a:spcPts val="1200"/>
              </a:spcBef>
              <a:spcAft>
                <a:spcPts val="1300"/>
              </a:spcAft>
              <a:buClr>
                <a:srgbClr val="DD622B"/>
              </a:buClr>
              <a:buFont typeface="Wingdings" panose="05000000000000000000" pitchFamily="2" charset="2"/>
              <a:buChar char="§"/>
              <a:defRPr/>
            </a:pPr>
            <a:r>
              <a:rPr lang="en-AU" altLang="en-US" sz="4800" b="1" dirty="0">
                <a:solidFill>
                  <a:srgbClr val="7030A0"/>
                </a:solidFill>
              </a:rPr>
              <a:t>Tests of details: </a:t>
            </a:r>
            <a:r>
              <a:rPr lang="en-AU" altLang="en-US" sz="4800" dirty="0"/>
              <a:t>obtaining evidence on the</a:t>
            </a:r>
            <a:r>
              <a:rPr lang="en-AU" altLang="en-US" sz="4800" noProof="1"/>
              <a:t> </a:t>
            </a:r>
            <a:r>
              <a:rPr lang="en-AU" altLang="en-US" sz="4800" dirty="0"/>
              <a:t>items (or details) included in an account balance or class of transactions:</a:t>
            </a:r>
          </a:p>
          <a:p>
            <a:pPr marL="3366900" lvl="8" indent="-342900">
              <a:spcBef>
                <a:spcPts val="1200"/>
              </a:spcBef>
            </a:pPr>
            <a:r>
              <a:rPr lang="en-US" altLang="en-US" sz="4800" dirty="0"/>
              <a:t>substantive tests</a:t>
            </a:r>
            <a:r>
              <a:rPr lang="en-AU" altLang="en-US" sz="4800" dirty="0"/>
              <a:t> of transactions</a:t>
            </a:r>
          </a:p>
          <a:p>
            <a:pPr marL="3366900" lvl="8" indent="-342900">
              <a:spcBef>
                <a:spcPts val="1200"/>
              </a:spcBef>
            </a:pPr>
            <a:r>
              <a:rPr lang="en-US" altLang="en-US" sz="4800" dirty="0"/>
              <a:t>substantive tests</a:t>
            </a:r>
            <a:r>
              <a:rPr lang="en-AU" altLang="en-US" sz="4800" dirty="0"/>
              <a:t> of balances</a:t>
            </a:r>
          </a:p>
          <a:p>
            <a:pPr marL="3366900" lvl="8" indent="-342900">
              <a:spcBef>
                <a:spcPts val="1200"/>
              </a:spcBef>
            </a:pPr>
            <a:r>
              <a:rPr lang="en-US" altLang="en-US" sz="4800" dirty="0"/>
              <a:t>substantive tests</a:t>
            </a:r>
            <a:r>
              <a:rPr lang="en-AU" altLang="en-US" sz="4800" dirty="0"/>
              <a:t> of disclosures.</a:t>
            </a:r>
          </a:p>
          <a:p>
            <a:pPr lvl="5"/>
            <a:endParaRPr lang="en-AU" dirty="0"/>
          </a:p>
        </p:txBody>
      </p:sp>
      <p:sp>
        <p:nvSpPr>
          <p:cNvPr id="3" name="Slide Number Placeholder 2">
            <a:extLst>
              <a:ext uri="{FF2B5EF4-FFF2-40B4-BE49-F238E27FC236}">
                <a16:creationId xmlns:a16="http://schemas.microsoft.com/office/drawing/2014/main" id="{1EA5B724-4217-4B0D-B7D0-06DF826617BE}"/>
              </a:ext>
            </a:extLst>
          </p:cNvPr>
          <p:cNvSpPr>
            <a:spLocks noGrp="1"/>
          </p:cNvSpPr>
          <p:nvPr>
            <p:ph type="sldNum" sz="quarter" idx="12"/>
          </p:nvPr>
        </p:nvSpPr>
        <p:spPr/>
        <p:txBody>
          <a:bodyPr/>
          <a:lstStyle/>
          <a:p>
            <a:fld id="{CE1B70CE-F4BC-4B6F-A663-B479B5E51611}" type="slidenum">
              <a:rPr lang="en-AU" noProof="0" smtClean="0"/>
              <a:pPr/>
              <a:t>36</a:t>
            </a:fld>
            <a:endParaRPr lang="en-AU" noProof="0" dirty="0"/>
          </a:p>
        </p:txBody>
      </p:sp>
      <p:sp>
        <p:nvSpPr>
          <p:cNvPr id="4" name="Title 3">
            <a:extLst>
              <a:ext uri="{FF2B5EF4-FFF2-40B4-BE49-F238E27FC236}">
                <a16:creationId xmlns:a16="http://schemas.microsoft.com/office/drawing/2014/main" id="{88112549-FF6F-4D27-86FD-C6256972F007}"/>
              </a:ext>
            </a:extLst>
          </p:cNvPr>
          <p:cNvSpPr>
            <a:spLocks noGrp="1"/>
          </p:cNvSpPr>
          <p:nvPr>
            <p:ph type="title"/>
          </p:nvPr>
        </p:nvSpPr>
        <p:spPr>
          <a:xfrm>
            <a:off x="6431360" y="5697027"/>
            <a:ext cx="18336313" cy="1491516"/>
          </a:xfrm>
        </p:spPr>
        <p:txBody>
          <a:bodyPr/>
          <a:lstStyle/>
          <a:p>
            <a:r>
              <a:rPr lang="en-AU" altLang="en-US" sz="6300" dirty="0">
                <a:solidFill>
                  <a:srgbClr val="002060"/>
                </a:solidFill>
                <a:cs typeface="+mj-cs"/>
              </a:rPr>
              <a:t>Types of </a:t>
            </a:r>
            <a:r>
              <a:rPr lang="en-AU" altLang="en-US" sz="6300" dirty="0" smtClean="0">
                <a:solidFill>
                  <a:srgbClr val="002060"/>
                </a:solidFill>
                <a:cs typeface="+mj-cs"/>
              </a:rPr>
              <a:t>Substantive </a:t>
            </a:r>
            <a:r>
              <a:rPr lang="en-AU" altLang="en-US" sz="6300" dirty="0">
                <a:solidFill>
                  <a:srgbClr val="002060"/>
                </a:solidFill>
                <a:cs typeface="+mj-cs"/>
              </a:rPr>
              <a:t>T</a:t>
            </a:r>
            <a:r>
              <a:rPr lang="en-AU" altLang="en-US" sz="6300" dirty="0" smtClean="0">
                <a:solidFill>
                  <a:srgbClr val="002060"/>
                </a:solidFill>
                <a:cs typeface="+mj-cs"/>
              </a:rPr>
              <a:t>ests</a:t>
            </a:r>
            <a:endParaRPr lang="en-AU" sz="6300" dirty="0">
              <a:solidFill>
                <a:srgbClr val="002060"/>
              </a:solidFill>
              <a:cs typeface="+mj-cs"/>
            </a:endParaRPr>
          </a:p>
        </p:txBody>
      </p:sp>
      <p:sp>
        <p:nvSpPr>
          <p:cNvPr id="5" name="Rectangle 4"/>
          <p:cNvSpPr/>
          <p:nvPr/>
        </p:nvSpPr>
        <p:spPr>
          <a:xfrm>
            <a:off x="7151440" y="870849"/>
            <a:ext cx="9750077" cy="810478"/>
          </a:xfrm>
          <a:prstGeom prst="rect">
            <a:avLst/>
          </a:prstGeom>
        </p:spPr>
        <p:txBody>
          <a:bodyPr wrap="square">
            <a:spAutoFit/>
          </a:bodyPr>
          <a:lstStyle/>
          <a:p>
            <a:pPr defTabSz="914400">
              <a:lnSpc>
                <a:spcPts val="5600"/>
              </a:lnSpc>
              <a:spcBef>
                <a:spcPct val="0"/>
              </a:spcBef>
            </a:pPr>
            <a:r>
              <a:rPr lang="en-AU" altLang="en-US" sz="7700" b="1" dirty="0">
                <a:solidFill>
                  <a:srgbClr val="DD622B"/>
                </a:solidFill>
              </a:rPr>
              <a:t>Substantive Tests</a:t>
            </a:r>
            <a:endParaRPr lang="en-AU" sz="7700" b="1" dirty="0">
              <a:solidFill>
                <a:srgbClr val="DD622B"/>
              </a:solidFill>
            </a:endParaRPr>
          </a:p>
        </p:txBody>
      </p:sp>
      <p:sp>
        <p:nvSpPr>
          <p:cNvPr id="6" name="Rectangle 5"/>
          <p:cNvSpPr/>
          <p:nvPr/>
        </p:nvSpPr>
        <p:spPr>
          <a:xfrm>
            <a:off x="1030760" y="2437824"/>
            <a:ext cx="20090232" cy="2490425"/>
          </a:xfrm>
          <a:prstGeom prst="rect">
            <a:avLst/>
          </a:prstGeom>
        </p:spPr>
        <p:txBody>
          <a:bodyPr wrap="square">
            <a:spAutoFit/>
          </a:bodyPr>
          <a:lstStyle/>
          <a:p>
            <a:pPr marL="1174950" lvl="4" indent="-742950" defTabSz="914400">
              <a:lnSpc>
                <a:spcPts val="5400"/>
              </a:lnSpc>
              <a:spcBef>
                <a:spcPts val="1200"/>
              </a:spcBef>
              <a:spcAft>
                <a:spcPts val="1300"/>
              </a:spcAft>
              <a:buClr>
                <a:srgbClr val="DD622B"/>
              </a:buClr>
              <a:buSzPct val="100000"/>
              <a:buFont typeface="Wingdings" panose="05000000000000000000" pitchFamily="2" charset="2"/>
              <a:buChar char="§"/>
              <a:defRPr/>
            </a:pPr>
            <a:r>
              <a:rPr lang="en-AU" altLang="en-US" sz="4900" dirty="0">
                <a:solidFill>
                  <a:schemeClr val="tx2"/>
                </a:solidFill>
                <a:cs typeface="Arial" pitchFamily="34" charset="0"/>
              </a:rPr>
              <a:t>Performed on specific transactions and balances to see whether the dollar amount of an account balance is materially misstated.</a:t>
            </a:r>
          </a:p>
          <a:p>
            <a:pPr marL="1174950" lvl="4" indent="-742950" defTabSz="914400">
              <a:lnSpc>
                <a:spcPts val="5400"/>
              </a:lnSpc>
              <a:spcBef>
                <a:spcPts val="1200"/>
              </a:spcBef>
              <a:spcAft>
                <a:spcPts val="1300"/>
              </a:spcAft>
              <a:buClr>
                <a:srgbClr val="DD622B"/>
              </a:buClr>
              <a:buSzPct val="100000"/>
              <a:buFont typeface="Wingdings" panose="05000000000000000000" pitchFamily="2" charset="2"/>
              <a:buChar char="§"/>
              <a:defRPr/>
            </a:pPr>
            <a:r>
              <a:rPr lang="en-AU" altLang="en-US" sz="4900" dirty="0">
                <a:solidFill>
                  <a:schemeClr val="tx2"/>
                </a:solidFill>
                <a:cs typeface="Arial" pitchFamily="34" charset="0"/>
              </a:rPr>
              <a:t>These tests reduce detection risk.</a:t>
            </a:r>
            <a:endParaRPr lang="en-AU" altLang="en-US" sz="4900" dirty="0">
              <a:solidFill>
                <a:schemeClr val="tx2"/>
              </a:solidFill>
              <a:cs typeface="Arial" pitchFamily="34" charset="0"/>
            </a:endParaRPr>
          </a:p>
        </p:txBody>
      </p:sp>
    </p:spTree>
    <p:extLst>
      <p:ext uri="{BB962C8B-B14F-4D97-AF65-F5344CB8AC3E}">
        <p14:creationId xmlns:p14="http://schemas.microsoft.com/office/powerpoint/2010/main" val="27705061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49CCAA9-E695-415F-98B1-4C0534A02D1B}"/>
              </a:ext>
            </a:extLst>
          </p:cNvPr>
          <p:cNvSpPr>
            <a:spLocks noGrp="1"/>
          </p:cNvSpPr>
          <p:nvPr>
            <p:ph type="ftr" sz="quarter" idx="14"/>
          </p:nvPr>
        </p:nvSpPr>
        <p:spPr/>
        <p:txBody>
          <a:bodyPr/>
          <a:lstStyle/>
          <a:p>
            <a:r>
              <a:rPr lang="en-AU"/>
              <a:t>Presentation title goes here</a:t>
            </a:r>
            <a:endParaRPr lang="en-AU" dirty="0"/>
          </a:p>
        </p:txBody>
      </p:sp>
      <p:sp>
        <p:nvSpPr>
          <p:cNvPr id="3" name="Text Placeholder 2">
            <a:extLst>
              <a:ext uri="{FF2B5EF4-FFF2-40B4-BE49-F238E27FC236}">
                <a16:creationId xmlns:a16="http://schemas.microsoft.com/office/drawing/2014/main" id="{D9F12003-BCF9-464F-B9A6-F41C1FC770F7}"/>
              </a:ext>
            </a:extLst>
          </p:cNvPr>
          <p:cNvSpPr>
            <a:spLocks noGrp="1"/>
          </p:cNvSpPr>
          <p:nvPr>
            <p:ph type="body" sz="quarter" idx="15"/>
          </p:nvPr>
        </p:nvSpPr>
        <p:spPr/>
        <p:txBody>
          <a:bodyPr/>
          <a:lstStyle/>
          <a:p>
            <a:r>
              <a:rPr lang="en-US" altLang="en-US" sz="9600" dirty="0"/>
              <a:t>LO </a:t>
            </a:r>
            <a:r>
              <a:rPr lang="en-US" altLang="en-US" sz="9600" dirty="0" smtClean="0"/>
              <a:t>3.8</a:t>
            </a:r>
            <a:endParaRPr lang="en-US" altLang="en-US" sz="9600" dirty="0"/>
          </a:p>
          <a:p>
            <a:r>
              <a:rPr lang="en-AU" altLang="en-US" sz="9600" dirty="0" smtClean="0"/>
              <a:t> </a:t>
            </a:r>
            <a:r>
              <a:rPr lang="en-AU" altLang="en-US" sz="9600" dirty="0"/>
              <a:t>Using the work of an expert or </a:t>
            </a:r>
            <a:r>
              <a:rPr lang="en-AU" altLang="en-US" sz="9600" dirty="0" smtClean="0"/>
              <a:t>    component </a:t>
            </a:r>
            <a:r>
              <a:rPr lang="en-AU" altLang="en-US" sz="9600" dirty="0"/>
              <a:t>auditor</a:t>
            </a:r>
            <a:endParaRPr lang="en-AU" dirty="0"/>
          </a:p>
        </p:txBody>
      </p:sp>
    </p:spTree>
    <p:extLst>
      <p:ext uri="{BB962C8B-B14F-4D97-AF65-F5344CB8AC3E}">
        <p14:creationId xmlns:p14="http://schemas.microsoft.com/office/powerpoint/2010/main" val="11057679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C3BF571-FDEE-4FF6-9FAD-F2DEE249CE81}"/>
              </a:ext>
            </a:extLst>
          </p:cNvPr>
          <p:cNvSpPr>
            <a:spLocks noGrp="1"/>
          </p:cNvSpPr>
          <p:nvPr>
            <p:ph idx="1"/>
          </p:nvPr>
        </p:nvSpPr>
        <p:spPr>
          <a:xfrm>
            <a:off x="1102768" y="2833190"/>
            <a:ext cx="20954328" cy="8710706"/>
          </a:xfrm>
        </p:spPr>
        <p:txBody>
          <a:bodyPr/>
          <a:lstStyle/>
          <a:p>
            <a:pPr marL="1174950" lvl="4" indent="-742950">
              <a:lnSpc>
                <a:spcPts val="5400"/>
              </a:lnSpc>
              <a:spcBef>
                <a:spcPts val="1200"/>
              </a:spcBef>
              <a:spcAft>
                <a:spcPts val="1300"/>
              </a:spcAft>
              <a:buClr>
                <a:srgbClr val="DD622B"/>
              </a:buClr>
              <a:buFont typeface="Wingdings" panose="05000000000000000000" pitchFamily="2" charset="2"/>
              <a:buChar char="§"/>
              <a:defRPr/>
            </a:pPr>
            <a:r>
              <a:rPr lang="en-AU" altLang="en-US" sz="4400" dirty="0"/>
              <a:t>Given the complexity and specialised nature of many client operations, auditors often unable to service clients effectively without using experts. </a:t>
            </a:r>
          </a:p>
          <a:p>
            <a:pPr marL="1174950" lvl="4" indent="-742950">
              <a:lnSpc>
                <a:spcPts val="5400"/>
              </a:lnSpc>
              <a:spcBef>
                <a:spcPts val="1200"/>
              </a:spcBef>
              <a:spcAft>
                <a:spcPts val="1300"/>
              </a:spcAft>
              <a:buClr>
                <a:srgbClr val="DD622B"/>
              </a:buClr>
              <a:buFont typeface="Wingdings" panose="05000000000000000000" pitchFamily="2" charset="2"/>
              <a:buChar char="§"/>
              <a:defRPr/>
            </a:pPr>
            <a:r>
              <a:rPr lang="en-AU" altLang="en-US" sz="4400" dirty="0"/>
              <a:t>Experts are either</a:t>
            </a:r>
            <a:r>
              <a:rPr lang="en-AU" altLang="en-US" sz="4400" dirty="0" smtClean="0"/>
              <a:t>:</a:t>
            </a:r>
          </a:p>
          <a:p>
            <a:pPr marL="432000" lvl="4" indent="0">
              <a:lnSpc>
                <a:spcPts val="5400"/>
              </a:lnSpc>
              <a:spcBef>
                <a:spcPts val="1200"/>
              </a:spcBef>
              <a:spcAft>
                <a:spcPts val="1300"/>
              </a:spcAft>
              <a:buClr>
                <a:srgbClr val="DD622B"/>
              </a:buClr>
              <a:buNone/>
              <a:defRPr/>
            </a:pPr>
            <a:endParaRPr lang="en-AU" altLang="en-US" sz="4400" dirty="0"/>
          </a:p>
          <a:p>
            <a:pPr marL="2902950" lvl="8" indent="-742950">
              <a:lnSpc>
                <a:spcPts val="5400"/>
              </a:lnSpc>
              <a:spcBef>
                <a:spcPts val="1200"/>
              </a:spcBef>
              <a:spcAft>
                <a:spcPts val="1300"/>
              </a:spcAft>
              <a:buClr>
                <a:srgbClr val="DD622B"/>
              </a:buClr>
              <a:defRPr/>
            </a:pPr>
            <a:r>
              <a:rPr lang="en-AU" altLang="en-US" sz="4400" dirty="0"/>
              <a:t>Management’s expert, help entity prepare the financial report, or</a:t>
            </a:r>
          </a:p>
          <a:p>
            <a:pPr marL="2902950" lvl="8" indent="-742950">
              <a:lnSpc>
                <a:spcPts val="5400"/>
              </a:lnSpc>
              <a:spcBef>
                <a:spcPts val="1200"/>
              </a:spcBef>
              <a:spcAft>
                <a:spcPts val="1300"/>
              </a:spcAft>
              <a:buClr>
                <a:srgbClr val="DD622B"/>
              </a:buClr>
              <a:defRPr/>
            </a:pPr>
            <a:r>
              <a:rPr lang="en-AU" altLang="en-US" sz="4400" dirty="0"/>
              <a:t>Auditor’s expert, employed by auditor to assist in obtaining sufficient appropriate audit evidence.</a:t>
            </a:r>
          </a:p>
          <a:p>
            <a:pPr marL="2902950" lvl="8" indent="-742950">
              <a:lnSpc>
                <a:spcPts val="5400"/>
              </a:lnSpc>
              <a:spcBef>
                <a:spcPts val="1200"/>
              </a:spcBef>
              <a:spcAft>
                <a:spcPts val="1300"/>
              </a:spcAft>
              <a:buClr>
                <a:srgbClr val="DD622B"/>
              </a:buClr>
              <a:defRPr/>
            </a:pPr>
            <a:r>
              <a:rPr lang="en-AU" altLang="en-US" sz="4400" dirty="0"/>
              <a:t>Audit firms develop industry specialisations, have knowledge management systems supporting the specialisations and have employees designated as specialists by industry, function or technical area.</a:t>
            </a:r>
          </a:p>
          <a:p>
            <a:endParaRPr lang="en-AU" dirty="0"/>
          </a:p>
        </p:txBody>
      </p:sp>
      <p:sp>
        <p:nvSpPr>
          <p:cNvPr id="3" name="Slide Number Placeholder 2">
            <a:extLst>
              <a:ext uri="{FF2B5EF4-FFF2-40B4-BE49-F238E27FC236}">
                <a16:creationId xmlns:a16="http://schemas.microsoft.com/office/drawing/2014/main" id="{A3C4490D-3AF8-4D42-846B-431B76267D34}"/>
              </a:ext>
            </a:extLst>
          </p:cNvPr>
          <p:cNvSpPr>
            <a:spLocks noGrp="1"/>
          </p:cNvSpPr>
          <p:nvPr>
            <p:ph type="sldNum" sz="quarter" idx="12"/>
          </p:nvPr>
        </p:nvSpPr>
        <p:spPr/>
        <p:txBody>
          <a:bodyPr/>
          <a:lstStyle/>
          <a:p>
            <a:fld id="{CE1B70CE-F4BC-4B6F-A663-B479B5E51611}" type="slidenum">
              <a:rPr lang="en-AU" noProof="0" smtClean="0"/>
              <a:pPr/>
              <a:t>38</a:t>
            </a:fld>
            <a:endParaRPr lang="en-AU" noProof="0" dirty="0"/>
          </a:p>
        </p:txBody>
      </p:sp>
      <p:sp>
        <p:nvSpPr>
          <p:cNvPr id="4" name="Title 3">
            <a:extLst>
              <a:ext uri="{FF2B5EF4-FFF2-40B4-BE49-F238E27FC236}">
                <a16:creationId xmlns:a16="http://schemas.microsoft.com/office/drawing/2014/main" id="{1AC9ABFA-130F-4F6E-A90B-A6A41FBF673D}"/>
              </a:ext>
            </a:extLst>
          </p:cNvPr>
          <p:cNvSpPr>
            <a:spLocks noGrp="1"/>
          </p:cNvSpPr>
          <p:nvPr>
            <p:ph type="title"/>
          </p:nvPr>
        </p:nvSpPr>
        <p:spPr>
          <a:xfrm>
            <a:off x="1894856" y="1097360"/>
            <a:ext cx="21284090" cy="1491516"/>
          </a:xfrm>
        </p:spPr>
        <p:txBody>
          <a:bodyPr/>
          <a:lstStyle/>
          <a:p>
            <a:r>
              <a:rPr lang="en-AU" altLang="en-US" sz="6600" dirty="0">
                <a:solidFill>
                  <a:srgbClr val="0070C0"/>
                </a:solidFill>
                <a:cs typeface="+mj-cs"/>
              </a:rPr>
              <a:t>Using the work of an expert or component auditor</a:t>
            </a:r>
            <a:endParaRPr lang="en-AU" sz="6600" dirty="0">
              <a:solidFill>
                <a:srgbClr val="0070C0"/>
              </a:solidFill>
              <a:cs typeface="+mj-cs"/>
            </a:endParaRPr>
          </a:p>
        </p:txBody>
      </p:sp>
    </p:spTree>
    <p:extLst>
      <p:ext uri="{BB962C8B-B14F-4D97-AF65-F5344CB8AC3E}">
        <p14:creationId xmlns:p14="http://schemas.microsoft.com/office/powerpoint/2010/main" val="6969038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013C086-9C12-4C6B-B32C-008DD87ACDF2}"/>
              </a:ext>
            </a:extLst>
          </p:cNvPr>
          <p:cNvSpPr>
            <a:spLocks noGrp="1"/>
          </p:cNvSpPr>
          <p:nvPr>
            <p:ph idx="1"/>
          </p:nvPr>
        </p:nvSpPr>
        <p:spPr>
          <a:xfrm>
            <a:off x="1629964" y="2321496"/>
            <a:ext cx="20931188" cy="10225136"/>
          </a:xfrm>
        </p:spPr>
        <p:txBody>
          <a:bodyPr/>
          <a:lstStyle/>
          <a:p>
            <a:pPr>
              <a:spcBef>
                <a:spcPts val="1200"/>
              </a:spcBef>
              <a:spcAft>
                <a:spcPts val="4200"/>
              </a:spcAft>
              <a:defRPr/>
            </a:pPr>
            <a:r>
              <a:rPr lang="en-AU" altLang="en-US" sz="4000" dirty="0"/>
              <a:t>A</a:t>
            </a:r>
            <a:r>
              <a:rPr lang="en-US" altLang="en-US" sz="4000" dirty="0"/>
              <a:t>n auditor</a:t>
            </a:r>
            <a:r>
              <a:rPr lang="en-AU" altLang="en-US" sz="4000" dirty="0"/>
              <a:t> should:</a:t>
            </a:r>
          </a:p>
          <a:p>
            <a:pPr marL="1174950" lvl="4" indent="-742950">
              <a:lnSpc>
                <a:spcPts val="5400"/>
              </a:lnSpc>
              <a:spcBef>
                <a:spcPts val="1200"/>
              </a:spcBef>
              <a:spcAft>
                <a:spcPts val="1300"/>
              </a:spcAft>
              <a:buClr>
                <a:srgbClr val="DD622B"/>
              </a:buClr>
              <a:buFont typeface="Wingdings" panose="05000000000000000000" pitchFamily="2" charset="2"/>
              <a:buChar char="§"/>
              <a:defRPr/>
            </a:pPr>
            <a:r>
              <a:rPr lang="en-US" altLang="en-US" sz="4800" dirty="0"/>
              <a:t>assess</a:t>
            </a:r>
            <a:r>
              <a:rPr lang="en-AU" altLang="en-US" sz="4800" dirty="0"/>
              <a:t> capabilities and competence of the expert</a:t>
            </a:r>
          </a:p>
          <a:p>
            <a:pPr marL="1174950" lvl="4" indent="-742950">
              <a:lnSpc>
                <a:spcPts val="5400"/>
              </a:lnSpc>
              <a:spcBef>
                <a:spcPts val="1200"/>
              </a:spcBef>
              <a:spcAft>
                <a:spcPts val="1300"/>
              </a:spcAft>
              <a:buClr>
                <a:srgbClr val="DD622B"/>
              </a:buClr>
              <a:buFont typeface="Wingdings" panose="05000000000000000000" pitchFamily="2" charset="2"/>
              <a:buChar char="§"/>
              <a:defRPr/>
            </a:pPr>
            <a:r>
              <a:rPr lang="en-US" altLang="en-US" sz="4800" dirty="0"/>
              <a:t>assess</a:t>
            </a:r>
            <a:r>
              <a:rPr lang="en-AU" altLang="en-US" sz="4800" dirty="0"/>
              <a:t> objectivity of the expert</a:t>
            </a:r>
          </a:p>
          <a:p>
            <a:pPr marL="1174950" lvl="4" indent="-742950">
              <a:lnSpc>
                <a:spcPts val="5400"/>
              </a:lnSpc>
              <a:spcBef>
                <a:spcPts val="1200"/>
              </a:spcBef>
              <a:spcAft>
                <a:spcPts val="1300"/>
              </a:spcAft>
              <a:buClr>
                <a:srgbClr val="DD622B"/>
              </a:buClr>
              <a:buFont typeface="Wingdings" panose="05000000000000000000" pitchFamily="2" charset="2"/>
              <a:buChar char="§"/>
              <a:defRPr/>
            </a:pPr>
            <a:r>
              <a:rPr lang="en-US" altLang="en-US" sz="4800" dirty="0"/>
              <a:t>obtain an understanding </a:t>
            </a:r>
            <a:r>
              <a:rPr lang="en-AU" altLang="en-US" sz="4800" dirty="0"/>
              <a:t>of the work of the expert</a:t>
            </a:r>
          </a:p>
          <a:p>
            <a:pPr marL="1174950" lvl="4" indent="-742950">
              <a:lnSpc>
                <a:spcPts val="5400"/>
              </a:lnSpc>
              <a:spcBef>
                <a:spcPts val="1200"/>
              </a:spcBef>
              <a:spcAft>
                <a:spcPts val="2400"/>
              </a:spcAft>
              <a:buClr>
                <a:srgbClr val="DD622B"/>
              </a:buClr>
              <a:buFont typeface="Wingdings" panose="05000000000000000000" pitchFamily="2" charset="2"/>
              <a:buChar char="§"/>
              <a:defRPr/>
            </a:pPr>
            <a:r>
              <a:rPr lang="en-US" altLang="en-US" sz="4800" dirty="0"/>
              <a:t>e</a:t>
            </a:r>
            <a:r>
              <a:rPr lang="en-AU" altLang="en-US" sz="4800" dirty="0"/>
              <a:t>valuate the appropriateness of the work of the expert for the relevant assertion by: </a:t>
            </a:r>
          </a:p>
          <a:p>
            <a:pPr marL="2731500" lvl="6" indent="-571500">
              <a:spcBef>
                <a:spcPts val="600"/>
              </a:spcBef>
              <a:spcAft>
                <a:spcPts val="1800"/>
              </a:spcAft>
              <a:defRPr/>
            </a:pPr>
            <a:r>
              <a:rPr lang="en-AU" altLang="en-US" sz="4000" dirty="0"/>
              <a:t>discussing or reviewing reasonableness of assumptions and methods used </a:t>
            </a:r>
          </a:p>
          <a:p>
            <a:pPr marL="2731500" lvl="6" indent="-571500">
              <a:spcBef>
                <a:spcPts val="600"/>
              </a:spcBef>
              <a:spcAft>
                <a:spcPts val="1800"/>
              </a:spcAft>
              <a:defRPr/>
            </a:pPr>
            <a:r>
              <a:rPr lang="en-AU" altLang="en-US" sz="4000" dirty="0"/>
              <a:t>considering relevance, completeness and accuracy of source data used</a:t>
            </a:r>
          </a:p>
          <a:p>
            <a:pPr marL="2731500" lvl="6" indent="-571500">
              <a:spcBef>
                <a:spcPts val="600"/>
              </a:spcBef>
              <a:spcAft>
                <a:spcPts val="1800"/>
              </a:spcAft>
              <a:defRPr/>
            </a:pPr>
            <a:r>
              <a:rPr lang="en-AU" altLang="en-US" sz="4000" dirty="0"/>
              <a:t>considering consistency of expert’s work with results of other audit procedures.</a:t>
            </a:r>
          </a:p>
          <a:p>
            <a:pPr>
              <a:spcBef>
                <a:spcPts val="1200"/>
              </a:spcBef>
              <a:defRPr/>
            </a:pPr>
            <a:endParaRPr lang="en-AU" altLang="en-US" dirty="0"/>
          </a:p>
          <a:p>
            <a:endParaRPr lang="en-AU" dirty="0"/>
          </a:p>
        </p:txBody>
      </p:sp>
      <p:sp>
        <p:nvSpPr>
          <p:cNvPr id="3" name="Slide Number Placeholder 2">
            <a:extLst>
              <a:ext uri="{FF2B5EF4-FFF2-40B4-BE49-F238E27FC236}">
                <a16:creationId xmlns:a16="http://schemas.microsoft.com/office/drawing/2014/main" id="{5C82DC5C-EDAD-4B9F-ACB4-37E6B25DE5AF}"/>
              </a:ext>
            </a:extLst>
          </p:cNvPr>
          <p:cNvSpPr>
            <a:spLocks noGrp="1"/>
          </p:cNvSpPr>
          <p:nvPr>
            <p:ph type="sldNum" sz="quarter" idx="12"/>
          </p:nvPr>
        </p:nvSpPr>
        <p:spPr/>
        <p:txBody>
          <a:bodyPr/>
          <a:lstStyle/>
          <a:p>
            <a:fld id="{CE1B70CE-F4BC-4B6F-A663-B479B5E51611}" type="slidenum">
              <a:rPr lang="en-AU" noProof="0" smtClean="0"/>
              <a:pPr/>
              <a:t>39</a:t>
            </a:fld>
            <a:endParaRPr lang="en-AU" noProof="0" dirty="0"/>
          </a:p>
        </p:txBody>
      </p:sp>
      <p:sp>
        <p:nvSpPr>
          <p:cNvPr id="4" name="Title 3">
            <a:extLst>
              <a:ext uri="{FF2B5EF4-FFF2-40B4-BE49-F238E27FC236}">
                <a16:creationId xmlns:a16="http://schemas.microsoft.com/office/drawing/2014/main" id="{CB3B5225-87EE-4D0F-8B69-47A507107653}"/>
              </a:ext>
            </a:extLst>
          </p:cNvPr>
          <p:cNvSpPr>
            <a:spLocks noGrp="1"/>
          </p:cNvSpPr>
          <p:nvPr>
            <p:ph type="title"/>
          </p:nvPr>
        </p:nvSpPr>
        <p:spPr>
          <a:xfrm>
            <a:off x="2614936" y="1169368"/>
            <a:ext cx="18336313" cy="1491516"/>
          </a:xfrm>
        </p:spPr>
        <p:txBody>
          <a:bodyPr/>
          <a:lstStyle/>
          <a:p>
            <a:r>
              <a:rPr lang="en-AU" altLang="en-US" sz="6600" dirty="0">
                <a:solidFill>
                  <a:srgbClr val="0070C0"/>
                </a:solidFill>
                <a:cs typeface="+mj-cs"/>
              </a:rPr>
              <a:t>Ensuring that work by an expert is adequate</a:t>
            </a:r>
            <a:endParaRPr lang="en-AU" sz="6600" dirty="0">
              <a:solidFill>
                <a:srgbClr val="0070C0"/>
              </a:solidFill>
              <a:cs typeface="+mj-cs"/>
            </a:endParaRPr>
          </a:p>
        </p:txBody>
      </p:sp>
    </p:spTree>
    <p:extLst>
      <p:ext uri="{BB962C8B-B14F-4D97-AF65-F5344CB8AC3E}">
        <p14:creationId xmlns:p14="http://schemas.microsoft.com/office/powerpoint/2010/main" val="12864475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1798CC5-15F2-42F1-BB75-499A53613BE4}"/>
              </a:ext>
            </a:extLst>
          </p:cNvPr>
          <p:cNvSpPr>
            <a:spLocks noGrp="1"/>
          </p:cNvSpPr>
          <p:nvPr>
            <p:ph idx="1"/>
          </p:nvPr>
        </p:nvSpPr>
        <p:spPr>
          <a:xfrm>
            <a:off x="886744" y="3049190"/>
            <a:ext cx="20522280" cy="8710706"/>
          </a:xfrm>
        </p:spPr>
        <p:txBody>
          <a:bodyPr/>
          <a:lstStyle/>
          <a:p>
            <a:pPr marL="2902950" lvl="8" indent="-742950">
              <a:lnSpc>
                <a:spcPts val="5400"/>
              </a:lnSpc>
              <a:spcBef>
                <a:spcPts val="1200"/>
              </a:spcBef>
              <a:spcAft>
                <a:spcPts val="2400"/>
              </a:spcAft>
              <a:buClr>
                <a:srgbClr val="DD622B"/>
              </a:buClr>
              <a:buFont typeface="Wingdings" panose="05000000000000000000" pitchFamily="2" charset="2"/>
              <a:buChar char="§"/>
              <a:defRPr/>
            </a:pPr>
            <a:r>
              <a:rPr lang="en-AU" altLang="en-US" sz="3600" dirty="0"/>
              <a:t> </a:t>
            </a:r>
            <a:r>
              <a:rPr lang="en-AU" altLang="en-US" sz="4400" dirty="0"/>
              <a:t>Audit work for a client may also be undertaken by a number of different auditors (consider a consolidated entity with subsidiaries in many countries)</a:t>
            </a:r>
            <a:r>
              <a:rPr lang="en-US" altLang="en-US" sz="4400" dirty="0"/>
              <a:t>.</a:t>
            </a:r>
            <a:endParaRPr lang="en-AU" altLang="en-US" sz="4400" dirty="0"/>
          </a:p>
          <a:p>
            <a:pPr marL="2902950" lvl="8" indent="-742950">
              <a:lnSpc>
                <a:spcPts val="5400"/>
              </a:lnSpc>
              <a:spcBef>
                <a:spcPts val="1200"/>
              </a:spcBef>
              <a:spcAft>
                <a:spcPts val="2400"/>
              </a:spcAft>
              <a:buClr>
                <a:srgbClr val="DD622B"/>
              </a:buClr>
              <a:buFont typeface="Wingdings" panose="05000000000000000000" pitchFamily="2" charset="2"/>
              <a:buChar char="§"/>
              <a:defRPr/>
            </a:pPr>
            <a:r>
              <a:rPr lang="en-AU" altLang="en-US" sz="4400" dirty="0"/>
              <a:t>The principal auditor retains responsibility for the overall auditor’s opinion and must ensure the procedures used by component auditors are appropriate for the principal auditor’s purpose.</a:t>
            </a:r>
          </a:p>
          <a:p>
            <a:pPr>
              <a:spcBef>
                <a:spcPts val="1800"/>
              </a:spcBef>
            </a:pPr>
            <a:endParaRPr lang="en-AU" altLang="en-US" sz="3600" dirty="0"/>
          </a:p>
          <a:p>
            <a:endParaRPr lang="en-AU" dirty="0"/>
          </a:p>
        </p:txBody>
      </p:sp>
      <p:sp>
        <p:nvSpPr>
          <p:cNvPr id="3" name="Slide Number Placeholder 2">
            <a:extLst>
              <a:ext uri="{FF2B5EF4-FFF2-40B4-BE49-F238E27FC236}">
                <a16:creationId xmlns:a16="http://schemas.microsoft.com/office/drawing/2014/main" id="{E56FE6FF-0AE4-4AC2-8337-AB8D07B8C1D4}"/>
              </a:ext>
            </a:extLst>
          </p:cNvPr>
          <p:cNvSpPr>
            <a:spLocks noGrp="1"/>
          </p:cNvSpPr>
          <p:nvPr>
            <p:ph type="sldNum" sz="quarter" idx="12"/>
          </p:nvPr>
        </p:nvSpPr>
        <p:spPr/>
        <p:txBody>
          <a:bodyPr/>
          <a:lstStyle/>
          <a:p>
            <a:fld id="{CE1B70CE-F4BC-4B6F-A663-B479B5E51611}" type="slidenum">
              <a:rPr lang="en-AU" noProof="0" smtClean="0"/>
              <a:pPr/>
              <a:t>40</a:t>
            </a:fld>
            <a:endParaRPr lang="en-AU" noProof="0" dirty="0"/>
          </a:p>
        </p:txBody>
      </p:sp>
      <p:sp>
        <p:nvSpPr>
          <p:cNvPr id="4" name="Title 3">
            <a:extLst>
              <a:ext uri="{FF2B5EF4-FFF2-40B4-BE49-F238E27FC236}">
                <a16:creationId xmlns:a16="http://schemas.microsoft.com/office/drawing/2014/main" id="{31A45020-5D90-482E-9529-4488FE9C4620}"/>
              </a:ext>
            </a:extLst>
          </p:cNvPr>
          <p:cNvSpPr>
            <a:spLocks noGrp="1"/>
          </p:cNvSpPr>
          <p:nvPr>
            <p:ph type="title"/>
          </p:nvPr>
        </p:nvSpPr>
        <p:spPr>
          <a:xfrm>
            <a:off x="2614936" y="1385392"/>
            <a:ext cx="18336313" cy="1491516"/>
          </a:xfrm>
        </p:spPr>
        <p:txBody>
          <a:bodyPr/>
          <a:lstStyle/>
          <a:p>
            <a:r>
              <a:rPr lang="en-AU" altLang="en-US" sz="6600" dirty="0">
                <a:solidFill>
                  <a:srgbClr val="0070C0"/>
                </a:solidFill>
                <a:cs typeface="+mj-cs"/>
              </a:rPr>
              <a:t>Using the work of a component  auditor</a:t>
            </a:r>
            <a:endParaRPr lang="en-AU" sz="6600" dirty="0">
              <a:solidFill>
                <a:srgbClr val="0070C0"/>
              </a:solidFill>
              <a:cs typeface="+mj-cs"/>
            </a:endParaRPr>
          </a:p>
        </p:txBody>
      </p:sp>
    </p:spTree>
    <p:extLst>
      <p:ext uri="{BB962C8B-B14F-4D97-AF65-F5344CB8AC3E}">
        <p14:creationId xmlns:p14="http://schemas.microsoft.com/office/powerpoint/2010/main" val="5178625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E7A122E-D33A-43C4-903A-03648E5B7D14}"/>
              </a:ext>
            </a:extLst>
          </p:cNvPr>
          <p:cNvSpPr>
            <a:spLocks noGrp="1"/>
          </p:cNvSpPr>
          <p:nvPr>
            <p:ph idx="1"/>
          </p:nvPr>
        </p:nvSpPr>
        <p:spPr/>
        <p:txBody>
          <a:bodyPr/>
          <a:lstStyle/>
          <a:p>
            <a:pPr marL="685800" indent="-685800">
              <a:buFont typeface="Arial" panose="020B0604020202020204" pitchFamily="34" charset="0"/>
              <a:buChar char="•"/>
            </a:pPr>
            <a:r>
              <a:rPr lang="en-US" sz="3600" dirty="0"/>
              <a:t>Grant, G. &amp; </a:t>
            </a:r>
            <a:r>
              <a:rPr lang="en-US" sz="3600" dirty="0" err="1"/>
              <a:t>Simnett</a:t>
            </a:r>
            <a:r>
              <a:rPr lang="en-US" sz="3600" dirty="0"/>
              <a:t>, R. (2017). Auditing &amp; Assurance Services In Australia (rev: 6th Ed), Sydney, Australia: McGraw Hill</a:t>
            </a:r>
          </a:p>
          <a:p>
            <a:pPr marL="685800" indent="-685800">
              <a:buFont typeface="Arial" panose="020B0604020202020204" pitchFamily="34" charset="0"/>
              <a:buChar char="•"/>
            </a:pPr>
            <a:r>
              <a:rPr lang="en-US" sz="3600" dirty="0"/>
              <a:t>Moroney, R., Campbell, F., &amp; Hamilton, J., (2017). Auditing: A Practical Approach, 3rd edition, Sydney, Australia: Wiley</a:t>
            </a:r>
            <a:endParaRPr lang="en-AU" sz="3600" dirty="0"/>
          </a:p>
          <a:p>
            <a:endParaRPr lang="en-AU" dirty="0"/>
          </a:p>
        </p:txBody>
      </p:sp>
      <p:sp>
        <p:nvSpPr>
          <p:cNvPr id="3" name="Slide Number Placeholder 2">
            <a:extLst>
              <a:ext uri="{FF2B5EF4-FFF2-40B4-BE49-F238E27FC236}">
                <a16:creationId xmlns:a16="http://schemas.microsoft.com/office/drawing/2014/main" id="{02E5DBC0-CEB0-4D9A-ACA4-9CC2A3C0C68A}"/>
              </a:ext>
            </a:extLst>
          </p:cNvPr>
          <p:cNvSpPr>
            <a:spLocks noGrp="1"/>
          </p:cNvSpPr>
          <p:nvPr>
            <p:ph type="sldNum" sz="quarter" idx="12"/>
          </p:nvPr>
        </p:nvSpPr>
        <p:spPr/>
        <p:txBody>
          <a:bodyPr/>
          <a:lstStyle/>
          <a:p>
            <a:fld id="{CE1B70CE-F4BC-4B6F-A663-B479B5E51611}" type="slidenum">
              <a:rPr lang="en-AU" noProof="0" smtClean="0"/>
              <a:pPr/>
              <a:t>41</a:t>
            </a:fld>
            <a:endParaRPr lang="en-AU" noProof="0" dirty="0"/>
          </a:p>
        </p:txBody>
      </p:sp>
      <p:sp>
        <p:nvSpPr>
          <p:cNvPr id="4" name="Title 3">
            <a:extLst>
              <a:ext uri="{FF2B5EF4-FFF2-40B4-BE49-F238E27FC236}">
                <a16:creationId xmlns:a16="http://schemas.microsoft.com/office/drawing/2014/main" id="{6E58D17E-64F3-4CD2-B024-7CBEFEC3D6E4}"/>
              </a:ext>
            </a:extLst>
          </p:cNvPr>
          <p:cNvSpPr>
            <a:spLocks noGrp="1"/>
          </p:cNvSpPr>
          <p:nvPr>
            <p:ph type="title"/>
          </p:nvPr>
        </p:nvSpPr>
        <p:spPr/>
        <p:txBody>
          <a:bodyPr/>
          <a:lstStyle/>
          <a:p>
            <a:r>
              <a:rPr lang="en-AU" dirty="0"/>
              <a:t>References</a:t>
            </a:r>
          </a:p>
        </p:txBody>
      </p:sp>
    </p:spTree>
    <p:extLst>
      <p:ext uri="{BB962C8B-B14F-4D97-AF65-F5344CB8AC3E}">
        <p14:creationId xmlns:p14="http://schemas.microsoft.com/office/powerpoint/2010/main" val="868744874"/>
      </p:ext>
    </p:extLst>
  </p:cSld>
  <p:clrMapOvr>
    <a:masterClrMapping/>
  </p:clrMapOvr>
</p:sld>
</file>

<file path=ppt/theme/theme1.xml><?xml version="1.0" encoding="utf-8"?>
<a:theme xmlns:a="http://schemas.openxmlformats.org/drawingml/2006/main" name="TUA">
  <a:themeElements>
    <a:clrScheme name="TUA Colours">
      <a:dk1>
        <a:sysClr val="windowText" lastClr="000000"/>
      </a:dk1>
      <a:lt1>
        <a:sysClr val="window" lastClr="FFFFFF"/>
      </a:lt1>
      <a:dk2>
        <a:srgbClr val="232323"/>
      </a:dk2>
      <a:lt2>
        <a:srgbClr val="FF5000"/>
      </a:lt2>
      <a:accent1>
        <a:srgbClr val="FF5000"/>
      </a:accent1>
      <a:accent2>
        <a:srgbClr val="232323"/>
      </a:accent2>
      <a:accent3>
        <a:srgbClr val="9C9C9C"/>
      </a:accent3>
      <a:accent4>
        <a:srgbClr val="FFC300"/>
      </a:accent4>
      <a:accent5>
        <a:srgbClr val="0A19DC"/>
      </a:accent5>
      <a:accent6>
        <a:srgbClr val="4BE6E1"/>
      </a:accent6>
      <a:hlink>
        <a:srgbClr val="0A19DC"/>
      </a:hlink>
      <a:folHlink>
        <a:srgbClr val="FF5000"/>
      </a:folHlink>
    </a:clrScheme>
    <a:fontScheme name="TUA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6E6E6"/>
        </a:solidFill>
        <a:ln>
          <a:noFill/>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aster_TUA.potx" id="{B5C33F71-C16E-4FCC-ADA0-557B8CA6D393}" vid="{392E6DE4-A1C2-404F-B8AD-3E6BFB18DB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UI/customUI.xml><?xml version="1.0" encoding="utf-8"?>
<customUI xmlns="http://schemas.microsoft.com/office/2006/01/customui">
  <ribbon startFromScratch="false">
    <tabs>
      <tab id="CustomTab" label="TUA" insertBeforeMso="TabHome" keytip="Q">
        <group idMso="GroupSlides"/>
        <group id="Group1" label="Change Bullet Styles">
          <button idMso="IndentDecrease" visible="true" label="Decrease List Level" size="large"/>
          <button idMso="IndentIncrease" visible="true" label="Increase List Level" size="large"/>
        </group>
        <group id="Group2" label=" ">
          <checkBox idMso="GuidesShowHide" label="Guides"/>
          <splitButton id="groupsplitbutton" size="normal">
            <button idMso="ObjectsGroup"/>
            <menu id="groupsplitmenu" itemSize="large">
              <button idMso="ObjectsUngroup" description="Un-group selected objects" screentip="Un-group selected objects"/>
              <button idMso="ObjectsRegroup" description="Combine and re-Group selected objects" screentip="Combine and re-Group selected objects"/>
            </menu>
          </splitButton>
          <splitButton id="Cropping" size="normal">
            <toggleButton idMso="PictureCrop" label="Crop Tools"/>
            <menu id="CropMenu" itemSize="large">
              <button idMso="PictureFitCrop" description="Resize picture to fit the placeholder proportionally"/>
              <menuSeparator id="croppingmenu2"/>
              <menu idMso="PictureCropAspectRatioMenu" description="Crop image to selected aspect ratio"/>
              <gallery idMso="PictureShapeGallery" description="Crop image to selected shape"/>
            </menu>
          </splitButton>
          <separator id="sep1"/>
          <button idMso="ZoomFitToWindow" size="large" label="Fit to Window"/>
          <separator id="sep2"/>
          <splitButton id="sendbacksplitbutton" size="large">
            <button idMso="ObjectSendToBack" label="Send to Back"/>
            <menu id="sendbacksplitmenu" itemSize="large">
              <button idMso="ObjectBringToFront" label="Bring to Front"/>
            </menu>
          </splitButton>
          <separator id="sep3"/>
          <toggleButton idMso="SelectionPane" label="Selection Pane" size="large"/>
        </group>
        <group id="group3" label=" ">
          <button idMso="HeaderFooterInsert" size="large"/>
          <button idMso="PasteTextOnly" size="large" imageMso="Paste" label="Paste Unformatted"/>
        </group>
      </tab>
    </tabs>
  </ribbon>
</customUI>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967C48349694D469130006F2B4477D1" ma:contentTypeVersion="2" ma:contentTypeDescription="Create a new document." ma:contentTypeScope="" ma:versionID="28eceabad4c25334d80210ce2934b4c0">
  <xsd:schema xmlns:xsd="http://www.w3.org/2001/XMLSchema" xmlns:xs="http://www.w3.org/2001/XMLSchema" xmlns:p="http://schemas.microsoft.com/office/2006/metadata/properties" xmlns:ns2="54f504c2-cab8-458e-83b9-703e4a3d70e4" targetNamespace="http://schemas.microsoft.com/office/2006/metadata/properties" ma:root="true" ma:fieldsID="b782a5a18ad460103b61a0d3b627c96c" ns2:_="">
    <xsd:import namespace="54f504c2-cab8-458e-83b9-703e4a3d70e4"/>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f504c2-cab8-458e-83b9-703e4a3d70e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6BB6E47-43F7-45C2-885A-38EB078D4B4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f504c2-cab8-458e-83b9-703e4a3d70e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1964F96-A125-403D-88C9-B9EA3EC2A4EB}">
  <ds:schemaRefs>
    <ds:schemaRef ds:uri="http://schemas.microsoft.com/sharepoint/v3/contenttype/forms"/>
  </ds:schemaRefs>
</ds:datastoreItem>
</file>

<file path=customXml/itemProps3.xml><?xml version="1.0" encoding="utf-8"?>
<ds:datastoreItem xmlns:ds="http://schemas.openxmlformats.org/officeDocument/2006/customXml" ds:itemID="{2F23F9D0-3301-4FE2-AE5D-AFE9125F3EC5}">
  <ds:schemaRefs>
    <ds:schemaRef ds:uri="http://purl.org/dc/elements/1.1/"/>
    <ds:schemaRef ds:uri="54f504c2-cab8-458e-83b9-703e4a3d70e4"/>
    <ds:schemaRef ds:uri="http://www.w3.org/XML/1998/namespace"/>
    <ds:schemaRef ds:uri="http://schemas.microsoft.com/office/infopath/2007/PartnerControls"/>
    <ds:schemaRef ds:uri="http://purl.org/dc/terms/"/>
    <ds:schemaRef ds:uri="http://schemas.microsoft.com/office/2006/documentManagement/types"/>
    <ds:schemaRef ds:uri="http://schemas.openxmlformats.org/package/2006/metadata/core-properties"/>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Master_TUA</Template>
  <TotalTime>999</TotalTime>
  <Words>2494</Words>
  <Application>Microsoft Office PowerPoint</Application>
  <PresentationFormat>Custom</PresentationFormat>
  <Paragraphs>277</Paragraphs>
  <Slides>41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41</vt:i4>
      </vt:variant>
    </vt:vector>
  </HeadingPairs>
  <TitlesOfParts>
    <vt:vector size="45" baseType="lpstr">
      <vt:lpstr>Arial</vt:lpstr>
      <vt:lpstr>Calibri</vt:lpstr>
      <vt:lpstr>Wingdings</vt:lpstr>
      <vt:lpstr>TUA</vt:lpstr>
      <vt:lpstr>Module 2.1 / Week 3     Overview of elements of the financial report audit process</vt:lpstr>
      <vt:lpstr>Learning Objectives</vt:lpstr>
      <vt:lpstr>PowerPoint Presentation</vt:lpstr>
      <vt:lpstr>Accounting and Auditing contrasted</vt:lpstr>
      <vt:lpstr>Relationship between Accounting and Auditing</vt:lpstr>
      <vt:lpstr>Professional scepticism and professional judgment</vt:lpstr>
      <vt:lpstr>Areas of Audit Interest</vt:lpstr>
      <vt:lpstr>PowerPoint Presentation</vt:lpstr>
      <vt:lpstr>Financial Report Assertions</vt:lpstr>
      <vt:lpstr>Financial Report Assertions -  Classes of Transactions</vt:lpstr>
      <vt:lpstr>Financial Report Assertions -  Account Balances</vt:lpstr>
      <vt:lpstr>PowerPoint Presentation</vt:lpstr>
      <vt:lpstr> Audit Procedures and Evidence</vt:lpstr>
      <vt:lpstr>Common Audit Procedures</vt:lpstr>
      <vt:lpstr>Common Audit Procedures</vt:lpstr>
      <vt:lpstr>PowerPoint Presentation</vt:lpstr>
      <vt:lpstr> Sufficient appropriate audit evidence</vt:lpstr>
      <vt:lpstr>Components of sufficient appropriate audit evidence</vt:lpstr>
      <vt:lpstr>Reliability of Audit Evidence</vt:lpstr>
      <vt:lpstr>PowerPoint Presentation</vt:lpstr>
      <vt:lpstr>The Audit Risk Model</vt:lpstr>
      <vt:lpstr>Components of Audit Risk </vt:lpstr>
      <vt:lpstr>Risk of Material Misstatement</vt:lpstr>
      <vt:lpstr>Audit Risk Model and Relations</vt:lpstr>
      <vt:lpstr>Reducing Audit Risk</vt:lpstr>
      <vt:lpstr>PowerPoint Presentation</vt:lpstr>
      <vt:lpstr>Materiality</vt:lpstr>
      <vt:lpstr>Materiality Levels</vt:lpstr>
      <vt:lpstr>Qualitative and Quantitative Materiality</vt:lpstr>
      <vt:lpstr>Setting Materiality </vt:lpstr>
      <vt:lpstr>Inverse relationship between materiality and audit risk</vt:lpstr>
      <vt:lpstr>PowerPoint Presentation</vt:lpstr>
      <vt:lpstr>Types of Audit Tests</vt:lpstr>
      <vt:lpstr>Types of Audit  Procedures</vt:lpstr>
      <vt:lpstr>Tests of Control</vt:lpstr>
      <vt:lpstr>Types of Substantive Tests</vt:lpstr>
      <vt:lpstr>PowerPoint Presentation</vt:lpstr>
      <vt:lpstr>Using the work of an expert or component auditor</vt:lpstr>
      <vt:lpstr>Ensuring that work by an expert is adequate</vt:lpstr>
      <vt:lpstr>Using the work of a component  auditor</vt:lpstr>
      <vt:lpstr>References</vt:lpstr>
    </vt:vector>
  </TitlesOfParts>
  <Company>Torrens University Australia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Nadeem Tahir</dc:creator>
  <cp:lastModifiedBy>Marcela Hertnekyova</cp:lastModifiedBy>
  <cp:revision>73</cp:revision>
  <cp:lastPrinted>2018-11-29T00:32:19Z</cp:lastPrinted>
  <dcterms:created xsi:type="dcterms:W3CDTF">2020-01-12T23:24:09Z</dcterms:created>
  <dcterms:modified xsi:type="dcterms:W3CDTF">2020-01-19T16:32:58Z</dcterms:modified>
  <cp:category>PowerPoint Template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0x0101003967C48349694D469130006F2B4477D1</vt:lpwstr>
  </property>
</Properties>
</file>